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73" r:id="rId3"/>
    <p:sldId id="263" r:id="rId4"/>
    <p:sldId id="261" r:id="rId5"/>
    <p:sldId id="262" r:id="rId6"/>
    <p:sldId id="258" r:id="rId7"/>
    <p:sldId id="264" r:id="rId8"/>
    <p:sldId id="268" r:id="rId9"/>
    <p:sldId id="259" r:id="rId10"/>
    <p:sldId id="260" r:id="rId11"/>
    <p:sldId id="271" r:id="rId12"/>
    <p:sldId id="27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01250-7585-41BD-ABED-B956BF91D89E}" v="1700" dt="2023-05-25T11:25:18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leur, D." userId="69c09ab3-3db5-4e4b-bfae-4f70ef8c1b26" providerId="ADAL" clId="{3F201250-7585-41BD-ABED-B956BF91D89E}"/>
    <pc:docChg chg="undo custSel addSld delSld modSld sldOrd">
      <pc:chgData name="Verleur, D." userId="69c09ab3-3db5-4e4b-bfae-4f70ef8c1b26" providerId="ADAL" clId="{3F201250-7585-41BD-ABED-B956BF91D89E}" dt="2023-05-25T11:24:38.497" v="2183" actId="20577"/>
      <pc:docMkLst>
        <pc:docMk/>
      </pc:docMkLst>
      <pc:sldChg chg="addSp delSp modSp mod modAnim modNotesTx">
        <pc:chgData name="Verleur, D." userId="69c09ab3-3db5-4e4b-bfae-4f70ef8c1b26" providerId="ADAL" clId="{3F201250-7585-41BD-ABED-B956BF91D89E}" dt="2023-05-25T11:24:38.497" v="2183" actId="20577"/>
        <pc:sldMkLst>
          <pc:docMk/>
          <pc:sldMk cId="771318887" sldId="256"/>
        </pc:sldMkLst>
        <pc:spChg chg="mod">
          <ac:chgData name="Verleur, D." userId="69c09ab3-3db5-4e4b-bfae-4f70ef8c1b26" providerId="ADAL" clId="{3F201250-7585-41BD-ABED-B956BF91D89E}" dt="2023-05-25T11:18:41.685" v="1951" actId="14100"/>
          <ac:spMkLst>
            <pc:docMk/>
            <pc:sldMk cId="771318887" sldId="256"/>
            <ac:spMk id="2" creationId="{00000000-0000-0000-0000-000000000000}"/>
          </ac:spMkLst>
        </pc:spChg>
        <pc:spChg chg="mod">
          <ac:chgData name="Verleur, D." userId="69c09ab3-3db5-4e4b-bfae-4f70ef8c1b26" providerId="ADAL" clId="{3F201250-7585-41BD-ABED-B956BF91D89E}" dt="2023-05-25T11:20:12.388" v="2037" actId="27636"/>
          <ac:spMkLst>
            <pc:docMk/>
            <pc:sldMk cId="771318887" sldId="256"/>
            <ac:spMk id="3" creationId="{00000000-0000-0000-0000-000000000000}"/>
          </ac:spMkLst>
        </pc:spChg>
        <pc:picChg chg="del mod">
          <ac:chgData name="Verleur, D." userId="69c09ab3-3db5-4e4b-bfae-4f70ef8c1b26" providerId="ADAL" clId="{3F201250-7585-41BD-ABED-B956BF91D89E}" dt="2023-05-25T11:14:11.476" v="1948" actId="478"/>
          <ac:picMkLst>
            <pc:docMk/>
            <pc:sldMk cId="771318887" sldId="256"/>
            <ac:picMk id="24" creationId="{E98C6118-FD31-1ABA-4DFC-D824D4818749}"/>
          </ac:picMkLst>
        </pc:picChg>
        <pc:picChg chg="add mod">
          <ac:chgData name="Verleur, D." userId="69c09ab3-3db5-4e4b-bfae-4f70ef8c1b26" providerId="ADAL" clId="{3F201250-7585-41BD-ABED-B956BF91D89E}" dt="2023-05-25T09:52:54.102" v="1204" actId="1076"/>
          <ac:picMkLst>
            <pc:docMk/>
            <pc:sldMk cId="771318887" sldId="256"/>
            <ac:picMk id="1026" creationId="{FDC752D1-811A-B545-6BDA-33A5CA84772D}"/>
          </ac:picMkLst>
        </pc:picChg>
      </pc:sldChg>
      <pc:sldChg chg="modSp del modAnim">
        <pc:chgData name="Verleur, D." userId="69c09ab3-3db5-4e4b-bfae-4f70ef8c1b26" providerId="ADAL" clId="{3F201250-7585-41BD-ABED-B956BF91D89E}" dt="2023-05-25T10:24:43.948" v="1389" actId="47"/>
        <pc:sldMkLst>
          <pc:docMk/>
          <pc:sldMk cId="2110777100" sldId="257"/>
        </pc:sldMkLst>
        <pc:spChg chg="mod">
          <ac:chgData name="Verleur, D." userId="69c09ab3-3db5-4e4b-bfae-4f70ef8c1b26" providerId="ADAL" clId="{3F201250-7585-41BD-ABED-B956BF91D89E}" dt="2023-05-25T10:06:40.817" v="1236" actId="20577"/>
          <ac:spMkLst>
            <pc:docMk/>
            <pc:sldMk cId="2110777100" sldId="257"/>
            <ac:spMk id="3" creationId="{00000000-0000-0000-0000-000000000000}"/>
          </ac:spMkLst>
        </pc:spChg>
      </pc:sldChg>
      <pc:sldChg chg="addSp modSp mod">
        <pc:chgData name="Verleur, D." userId="69c09ab3-3db5-4e4b-bfae-4f70ef8c1b26" providerId="ADAL" clId="{3F201250-7585-41BD-ABED-B956BF91D89E}" dt="2023-05-25T11:16:25.627" v="1950" actId="14100"/>
        <pc:sldMkLst>
          <pc:docMk/>
          <pc:sldMk cId="1473276286" sldId="258"/>
        </pc:sldMkLst>
        <pc:spChg chg="mod">
          <ac:chgData name="Verleur, D." userId="69c09ab3-3db5-4e4b-bfae-4f70ef8c1b26" providerId="ADAL" clId="{3F201250-7585-41BD-ABED-B956BF91D89E}" dt="2023-05-25T10:46:11.056" v="1666" actId="1076"/>
          <ac:spMkLst>
            <pc:docMk/>
            <pc:sldMk cId="1473276286" sldId="258"/>
            <ac:spMk id="2" creationId="{00000000-0000-0000-0000-000000000000}"/>
          </ac:spMkLst>
        </pc:spChg>
        <pc:graphicFrameChg chg="mod">
          <ac:chgData name="Verleur, D." userId="69c09ab3-3db5-4e4b-bfae-4f70ef8c1b26" providerId="ADAL" clId="{3F201250-7585-41BD-ABED-B956BF91D89E}" dt="2023-05-25T10:46:20.776" v="1668" actId="14100"/>
          <ac:graphicFrameMkLst>
            <pc:docMk/>
            <pc:sldMk cId="1473276286" sldId="258"/>
            <ac:graphicFrameMk id="27" creationId="{E086DBF4-4A51-5DB8-8F80-A53DB04065C6}"/>
          </ac:graphicFrameMkLst>
        </pc:graphicFrameChg>
        <pc:picChg chg="add mod">
          <ac:chgData name="Verleur, D." userId="69c09ab3-3db5-4e4b-bfae-4f70ef8c1b26" providerId="ADAL" clId="{3F201250-7585-41BD-ABED-B956BF91D89E}" dt="2023-05-25T11:16:25.627" v="1950" actId="14100"/>
          <ac:picMkLst>
            <pc:docMk/>
            <pc:sldMk cId="1473276286" sldId="258"/>
            <ac:picMk id="5" creationId="{C9ADC3EA-3B33-736F-901C-E0F4FDDD3625}"/>
          </ac:picMkLst>
        </pc:picChg>
      </pc:sldChg>
      <pc:sldChg chg="delSp modSp mod">
        <pc:chgData name="Verleur, D." userId="69c09ab3-3db5-4e4b-bfae-4f70ef8c1b26" providerId="ADAL" clId="{3F201250-7585-41BD-ABED-B956BF91D89E}" dt="2023-05-25T10:48:54.673" v="1685" actId="20577"/>
        <pc:sldMkLst>
          <pc:docMk/>
          <pc:sldMk cId="660601463" sldId="259"/>
        </pc:sldMkLst>
        <pc:spChg chg="mod">
          <ac:chgData name="Verleur, D." userId="69c09ab3-3db5-4e4b-bfae-4f70ef8c1b26" providerId="ADAL" clId="{3F201250-7585-41BD-ABED-B956BF91D89E}" dt="2023-05-25T10:48:54.673" v="1685" actId="20577"/>
          <ac:spMkLst>
            <pc:docMk/>
            <pc:sldMk cId="660601463" sldId="259"/>
            <ac:spMk id="2" creationId="{00000000-0000-0000-0000-000000000000}"/>
          </ac:spMkLst>
        </pc:spChg>
        <pc:spChg chg="del topLvl">
          <ac:chgData name="Verleur, D." userId="69c09ab3-3db5-4e4b-bfae-4f70ef8c1b26" providerId="ADAL" clId="{3F201250-7585-41BD-ABED-B956BF91D89E}" dt="2023-05-23T15:00:05.447" v="964" actId="478"/>
          <ac:spMkLst>
            <pc:docMk/>
            <pc:sldMk cId="660601463" sldId="259"/>
            <ac:spMk id="22" creationId="{8E18F53F-43B8-BFCB-578D-E1E275F939A0}"/>
          </ac:spMkLst>
        </pc:spChg>
        <pc:spChg chg="del mod topLvl">
          <ac:chgData name="Verleur, D." userId="69c09ab3-3db5-4e4b-bfae-4f70ef8c1b26" providerId="ADAL" clId="{3F201250-7585-41BD-ABED-B956BF91D89E}" dt="2023-05-23T15:00:03.178" v="963" actId="478"/>
          <ac:spMkLst>
            <pc:docMk/>
            <pc:sldMk cId="660601463" sldId="259"/>
            <ac:spMk id="23" creationId="{EF24FD35-A04C-0188-1CDB-AC5BA4A810C6}"/>
          </ac:spMkLst>
        </pc:spChg>
        <pc:grpChg chg="del">
          <ac:chgData name="Verleur, D." userId="69c09ab3-3db5-4e4b-bfae-4f70ef8c1b26" providerId="ADAL" clId="{3F201250-7585-41BD-ABED-B956BF91D89E}" dt="2023-05-23T15:00:16.183" v="966" actId="478"/>
          <ac:grpSpMkLst>
            <pc:docMk/>
            <pc:sldMk cId="660601463" sldId="259"/>
            <ac:grpSpMk id="5" creationId="{DA1EEC7C-FCFF-BBB8-77E1-E171775D0A97}"/>
          </ac:grpSpMkLst>
        </pc:grpChg>
        <pc:grpChg chg="del">
          <ac:chgData name="Verleur, D." userId="69c09ab3-3db5-4e4b-bfae-4f70ef8c1b26" providerId="ADAL" clId="{3F201250-7585-41BD-ABED-B956BF91D89E}" dt="2023-05-23T15:00:10.230" v="965" actId="478"/>
          <ac:grpSpMkLst>
            <pc:docMk/>
            <pc:sldMk cId="660601463" sldId="259"/>
            <ac:grpSpMk id="18" creationId="{E99EF1FE-A177-04FB-52FB-8E8DA46EB9F9}"/>
          </ac:grpSpMkLst>
        </pc:grpChg>
        <pc:grpChg chg="del">
          <ac:chgData name="Verleur, D." userId="69c09ab3-3db5-4e4b-bfae-4f70ef8c1b26" providerId="ADAL" clId="{3F201250-7585-41BD-ABED-B956BF91D89E}" dt="2023-05-23T15:00:03.178" v="963" actId="478"/>
          <ac:grpSpMkLst>
            <pc:docMk/>
            <pc:sldMk cId="660601463" sldId="259"/>
            <ac:grpSpMk id="21" creationId="{8A45E434-4969-897E-05C9-CF695BCE7BF6}"/>
          </ac:grpSpMkLst>
        </pc:grpChg>
        <pc:grpChg chg="del">
          <ac:chgData name="Verleur, D." userId="69c09ab3-3db5-4e4b-bfae-4f70ef8c1b26" providerId="ADAL" clId="{3F201250-7585-41BD-ABED-B956BF91D89E}" dt="2023-05-23T15:00:18.613" v="967" actId="478"/>
          <ac:grpSpMkLst>
            <pc:docMk/>
            <pc:sldMk cId="660601463" sldId="259"/>
            <ac:grpSpMk id="24" creationId="{9A041524-CB2A-B619-EAAC-0C8E1CC4F12D}"/>
          </ac:grpSpMkLst>
        </pc:grpChg>
        <pc:grpChg chg="del">
          <ac:chgData name="Verleur, D." userId="69c09ab3-3db5-4e4b-bfae-4f70ef8c1b26" providerId="ADAL" clId="{3F201250-7585-41BD-ABED-B956BF91D89E}" dt="2023-05-23T14:59:55.964" v="959" actId="478"/>
          <ac:grpSpMkLst>
            <pc:docMk/>
            <pc:sldMk cId="660601463" sldId="259"/>
            <ac:grpSpMk id="28" creationId="{1B23FF91-0A13-EC4C-F11C-03F1555FBE63}"/>
          </ac:grpSpMkLst>
        </pc:grpChg>
        <pc:graphicFrameChg chg="mod modGraphic">
          <ac:chgData name="Verleur, D." userId="69c09ab3-3db5-4e4b-bfae-4f70ef8c1b26" providerId="ADAL" clId="{3F201250-7585-41BD-ABED-B956BF91D89E}" dt="2023-05-23T15:04:31.726" v="1030" actId="20577"/>
          <ac:graphicFrameMkLst>
            <pc:docMk/>
            <pc:sldMk cId="660601463" sldId="259"/>
            <ac:graphicFrameMk id="7" creationId="{422374A7-CADA-D4A8-32DC-D45F06DA047E}"/>
          </ac:graphicFrameMkLst>
        </pc:graphicFrameChg>
      </pc:sldChg>
      <pc:sldChg chg="modSp mod">
        <pc:chgData name="Verleur, D." userId="69c09ab3-3db5-4e4b-bfae-4f70ef8c1b26" providerId="ADAL" clId="{3F201250-7585-41BD-ABED-B956BF91D89E}" dt="2023-05-25T10:54:19.757" v="1778" actId="20577"/>
        <pc:sldMkLst>
          <pc:docMk/>
          <pc:sldMk cId="3143846697" sldId="260"/>
        </pc:sldMkLst>
        <pc:graphicFrameChg chg="mod">
          <ac:chgData name="Verleur, D." userId="69c09ab3-3db5-4e4b-bfae-4f70ef8c1b26" providerId="ADAL" clId="{3F201250-7585-41BD-ABED-B956BF91D89E}" dt="2023-05-25T10:54:19.757" v="1778" actId="20577"/>
          <ac:graphicFrameMkLst>
            <pc:docMk/>
            <pc:sldMk cId="3143846697" sldId="260"/>
            <ac:graphicFrameMk id="5" creationId="{4EE50A5B-A21A-173D-936C-2E4F54855FD7}"/>
          </ac:graphicFrameMkLst>
        </pc:graphicFrameChg>
      </pc:sldChg>
      <pc:sldChg chg="addSp delSp modSp mod setBg delAnim setClrOvrMap">
        <pc:chgData name="Verleur, D." userId="69c09ab3-3db5-4e4b-bfae-4f70ef8c1b26" providerId="ADAL" clId="{3F201250-7585-41BD-ABED-B956BF91D89E}" dt="2023-05-25T10:07:37.467" v="1237" actId="14100"/>
        <pc:sldMkLst>
          <pc:docMk/>
          <pc:sldMk cId="304105072" sldId="261"/>
        </pc:sldMkLst>
        <pc:spChg chg="mod">
          <ac:chgData name="Verleur, D." userId="69c09ab3-3db5-4e4b-bfae-4f70ef8c1b26" providerId="ADAL" clId="{3F201250-7585-41BD-ABED-B956BF91D89E}" dt="2023-05-25T10:05:38.785" v="1215" actId="26606"/>
          <ac:spMkLst>
            <pc:docMk/>
            <pc:sldMk cId="304105072" sldId="261"/>
            <ac:spMk id="2" creationId="{00000000-0000-0000-0000-000000000000}"/>
          </ac:spMkLst>
        </pc:spChg>
        <pc:spChg chg="mod">
          <ac:chgData name="Verleur, D." userId="69c09ab3-3db5-4e4b-bfae-4f70ef8c1b26" providerId="ADAL" clId="{3F201250-7585-41BD-ABED-B956BF91D89E}" dt="2023-05-25T10:05:38.785" v="1215" actId="26606"/>
          <ac:spMkLst>
            <pc:docMk/>
            <pc:sldMk cId="304105072" sldId="261"/>
            <ac:spMk id="3" creationId="{00000000-0000-0000-0000-000000000000}"/>
          </ac:spMkLst>
        </pc:spChg>
        <pc:spChg chg="add del">
          <ac:chgData name="Verleur, D." userId="69c09ab3-3db5-4e4b-bfae-4f70ef8c1b26" providerId="ADAL" clId="{3F201250-7585-41BD-ABED-B956BF91D89E}" dt="2023-05-25T10:05:38.785" v="1215" actId="26606"/>
          <ac:spMkLst>
            <pc:docMk/>
            <pc:sldMk cId="304105072" sldId="261"/>
            <ac:spMk id="12" creationId="{6329262A-BBAC-4ED5-BACF-96B3DD02433F}"/>
          </ac:spMkLst>
        </pc:spChg>
        <pc:spChg chg="add del">
          <ac:chgData name="Verleur, D." userId="69c09ab3-3db5-4e4b-bfae-4f70ef8c1b26" providerId="ADAL" clId="{3F201250-7585-41BD-ABED-B956BF91D89E}" dt="2023-05-25T10:05:38.709" v="1214" actId="26606"/>
          <ac:spMkLst>
            <pc:docMk/>
            <pc:sldMk cId="304105072" sldId="261"/>
            <ac:spMk id="17" creationId="{A06B5813-8E93-4EEC-B5DD-E9F57F603A5F}"/>
          </ac:spMkLst>
        </pc:spChg>
        <pc:spChg chg="add">
          <ac:chgData name="Verleur, D." userId="69c09ab3-3db5-4e4b-bfae-4f70ef8c1b26" providerId="ADAL" clId="{3F201250-7585-41BD-ABED-B956BF91D89E}" dt="2023-05-25T10:05:38.785" v="1215" actId="26606"/>
          <ac:spMkLst>
            <pc:docMk/>
            <pc:sldMk cId="304105072" sldId="261"/>
            <ac:spMk id="22" creationId="{1FFF7873-0DD0-4FEA-8FE9-8DD8AEA4315B}"/>
          </ac:spMkLst>
        </pc:spChg>
        <pc:picChg chg="del">
          <ac:chgData name="Verleur, D." userId="69c09ab3-3db5-4e4b-bfae-4f70ef8c1b26" providerId="ADAL" clId="{3F201250-7585-41BD-ABED-B956BF91D89E}" dt="2023-05-23T14:34:56.085" v="273" actId="478"/>
          <ac:picMkLst>
            <pc:docMk/>
            <pc:sldMk cId="304105072" sldId="261"/>
            <ac:picMk id="5" creationId="{00000000-0000-0000-0000-000000000000}"/>
          </ac:picMkLst>
        </pc:picChg>
        <pc:picChg chg="add mod ord">
          <ac:chgData name="Verleur, D." userId="69c09ab3-3db5-4e4b-bfae-4f70ef8c1b26" providerId="ADAL" clId="{3F201250-7585-41BD-ABED-B956BF91D89E}" dt="2023-05-25T10:07:37.467" v="1237" actId="14100"/>
          <ac:picMkLst>
            <pc:docMk/>
            <pc:sldMk cId="304105072" sldId="261"/>
            <ac:picMk id="5" creationId="{04363D95-1F27-588F-48CD-2C0AF0897956}"/>
          </ac:picMkLst>
        </pc:picChg>
        <pc:picChg chg="add del">
          <ac:chgData name="Verleur, D." userId="69c09ab3-3db5-4e4b-bfae-4f70ef8c1b26" providerId="ADAL" clId="{3F201250-7585-41BD-ABED-B956BF91D89E}" dt="2023-05-25T10:05:38.785" v="1215" actId="26606"/>
          <ac:picMkLst>
            <pc:docMk/>
            <pc:sldMk cId="304105072" sldId="261"/>
            <ac:picMk id="10" creationId="{CC5A98D3-A8B5-41F7-A61B-F6238BF50A30}"/>
          </ac:picMkLst>
        </pc:picChg>
        <pc:picChg chg="add del">
          <ac:chgData name="Verleur, D." userId="69c09ab3-3db5-4e4b-bfae-4f70ef8c1b26" providerId="ADAL" clId="{3F201250-7585-41BD-ABED-B956BF91D89E}" dt="2023-05-25T10:05:38.709" v="1214" actId="26606"/>
          <ac:picMkLst>
            <pc:docMk/>
            <pc:sldMk cId="304105072" sldId="261"/>
            <ac:picMk id="19" creationId="{BDB9B4CD-9C12-49E2-BF8A-6063967BDD20}"/>
          </ac:picMkLst>
        </pc:picChg>
        <pc:picChg chg="add">
          <ac:chgData name="Verleur, D." userId="69c09ab3-3db5-4e4b-bfae-4f70ef8c1b26" providerId="ADAL" clId="{3F201250-7585-41BD-ABED-B956BF91D89E}" dt="2023-05-25T10:05:38.785" v="1215" actId="26606"/>
          <ac:picMkLst>
            <pc:docMk/>
            <pc:sldMk cId="304105072" sldId="261"/>
            <ac:picMk id="23" creationId="{DD2CF979-0F0E-4E68-A483-DBF0A635F3EC}"/>
          </ac:picMkLst>
        </pc:picChg>
        <pc:picChg chg="add">
          <ac:chgData name="Verleur, D." userId="69c09ab3-3db5-4e4b-bfae-4f70ef8c1b26" providerId="ADAL" clId="{3F201250-7585-41BD-ABED-B956BF91D89E}" dt="2023-05-25T10:05:38.785" v="1215" actId="26606"/>
          <ac:picMkLst>
            <pc:docMk/>
            <pc:sldMk cId="304105072" sldId="261"/>
            <ac:picMk id="24" creationId="{82284447-B84C-4C3B-98EA-03E44DB755D8}"/>
          </ac:picMkLst>
        </pc:picChg>
        <pc:cxnChg chg="add">
          <ac:chgData name="Verleur, D." userId="69c09ab3-3db5-4e4b-bfae-4f70ef8c1b26" providerId="ADAL" clId="{3F201250-7585-41BD-ABED-B956BF91D89E}" dt="2023-05-25T10:05:38.785" v="1215" actId="26606"/>
          <ac:cxnSpMkLst>
            <pc:docMk/>
            <pc:sldMk cId="304105072" sldId="261"/>
            <ac:cxnSpMk id="21" creationId="{4140E084-3765-4F4D-AD43-DDB43996997B}"/>
          </ac:cxnSpMkLst>
        </pc:cxnChg>
      </pc:sldChg>
      <pc:sldChg chg="modSp mod">
        <pc:chgData name="Verleur, D." userId="69c09ab3-3db5-4e4b-bfae-4f70ef8c1b26" providerId="ADAL" clId="{3F201250-7585-41BD-ABED-B956BF91D89E}" dt="2023-05-25T11:08:25.985" v="1866" actId="14100"/>
        <pc:sldMkLst>
          <pc:docMk/>
          <pc:sldMk cId="3543079673" sldId="262"/>
        </pc:sldMkLst>
        <pc:spChg chg="mod">
          <ac:chgData name="Verleur, D." userId="69c09ab3-3db5-4e4b-bfae-4f70ef8c1b26" providerId="ADAL" clId="{3F201250-7585-41BD-ABED-B956BF91D89E}" dt="2023-05-25T11:07:40.832" v="1845" actId="1076"/>
          <ac:spMkLst>
            <pc:docMk/>
            <pc:sldMk cId="3543079673" sldId="262"/>
            <ac:spMk id="2" creationId="{00000000-0000-0000-0000-000000000000}"/>
          </ac:spMkLst>
        </pc:spChg>
        <pc:graphicFrameChg chg="mod">
          <ac:chgData name="Verleur, D." userId="69c09ab3-3db5-4e4b-bfae-4f70ef8c1b26" providerId="ADAL" clId="{3F201250-7585-41BD-ABED-B956BF91D89E}" dt="2023-05-25T11:08:25.985" v="1866" actId="14100"/>
          <ac:graphicFrameMkLst>
            <pc:docMk/>
            <pc:sldMk cId="3543079673" sldId="262"/>
            <ac:graphicFrameMk id="5" creationId="{C062B207-0983-75E0-38AD-803C47F6F96D}"/>
          </ac:graphicFrameMkLst>
        </pc:graphicFrameChg>
      </pc:sldChg>
      <pc:sldChg chg="modSp mod">
        <pc:chgData name="Verleur, D." userId="69c09ab3-3db5-4e4b-bfae-4f70ef8c1b26" providerId="ADAL" clId="{3F201250-7585-41BD-ABED-B956BF91D89E}" dt="2023-05-25T11:07:04.923" v="1838" actId="1076"/>
        <pc:sldMkLst>
          <pc:docMk/>
          <pc:sldMk cId="2868371798" sldId="263"/>
        </pc:sldMkLst>
        <pc:spChg chg="mod">
          <ac:chgData name="Verleur, D." userId="69c09ab3-3db5-4e4b-bfae-4f70ef8c1b26" providerId="ADAL" clId="{3F201250-7585-41BD-ABED-B956BF91D89E}" dt="2023-05-25T11:07:04.923" v="1838" actId="1076"/>
          <ac:spMkLst>
            <pc:docMk/>
            <pc:sldMk cId="2868371798" sldId="263"/>
            <ac:spMk id="2" creationId="{00000000-0000-0000-0000-000000000000}"/>
          </ac:spMkLst>
        </pc:spChg>
        <pc:graphicFrameChg chg="mod">
          <ac:chgData name="Verleur, D." userId="69c09ab3-3db5-4e4b-bfae-4f70ef8c1b26" providerId="ADAL" clId="{3F201250-7585-41BD-ABED-B956BF91D89E}" dt="2023-05-25T11:06:07.209" v="1832" actId="14100"/>
          <ac:graphicFrameMkLst>
            <pc:docMk/>
            <pc:sldMk cId="2868371798" sldId="263"/>
            <ac:graphicFrameMk id="16" creationId="{BBDFA815-9040-9C2A-6978-BED888F947A9}"/>
          </ac:graphicFrameMkLst>
        </pc:graphicFrameChg>
      </pc:sldChg>
      <pc:sldChg chg="modSp mod">
        <pc:chgData name="Verleur, D." userId="69c09ab3-3db5-4e4b-bfae-4f70ef8c1b26" providerId="ADAL" clId="{3F201250-7585-41BD-ABED-B956BF91D89E}" dt="2023-05-25T11:09:12.894" v="1890" actId="20577"/>
        <pc:sldMkLst>
          <pc:docMk/>
          <pc:sldMk cId="4172771781" sldId="264"/>
        </pc:sldMkLst>
        <pc:spChg chg="mod">
          <ac:chgData name="Verleur, D." userId="69c09ab3-3db5-4e4b-bfae-4f70ef8c1b26" providerId="ADAL" clId="{3F201250-7585-41BD-ABED-B956BF91D89E}" dt="2023-05-23T14:49:47.810" v="612" actId="20577"/>
          <ac:spMkLst>
            <pc:docMk/>
            <pc:sldMk cId="4172771781" sldId="264"/>
            <ac:spMk id="2" creationId="{00000000-0000-0000-0000-000000000000}"/>
          </ac:spMkLst>
        </pc:spChg>
        <pc:graphicFrameChg chg="mod">
          <ac:chgData name="Verleur, D." userId="69c09ab3-3db5-4e4b-bfae-4f70ef8c1b26" providerId="ADAL" clId="{3F201250-7585-41BD-ABED-B956BF91D89E}" dt="2023-05-25T11:09:12.894" v="1890" actId="20577"/>
          <ac:graphicFrameMkLst>
            <pc:docMk/>
            <pc:sldMk cId="4172771781" sldId="264"/>
            <ac:graphicFrameMk id="31" creationId="{CCA07175-2C82-ECEB-CAC0-164403303502}"/>
          </ac:graphicFrameMkLst>
        </pc:graphicFrameChg>
      </pc:sldChg>
      <pc:sldChg chg="addSp delSp modSp mod">
        <pc:chgData name="Verleur, D." userId="69c09ab3-3db5-4e4b-bfae-4f70ef8c1b26" providerId="ADAL" clId="{3F201250-7585-41BD-ABED-B956BF91D89E}" dt="2023-05-25T11:09:30.494" v="1892" actId="20577"/>
        <pc:sldMkLst>
          <pc:docMk/>
          <pc:sldMk cId="851746531" sldId="268"/>
        </pc:sldMkLst>
        <pc:spChg chg="mod">
          <ac:chgData name="Verleur, D." userId="69c09ab3-3db5-4e4b-bfae-4f70ef8c1b26" providerId="ADAL" clId="{3F201250-7585-41BD-ABED-B956BF91D89E}" dt="2023-05-23T14:58:38.960" v="952" actId="20577"/>
          <ac:spMkLst>
            <pc:docMk/>
            <pc:sldMk cId="851746531" sldId="268"/>
            <ac:spMk id="2" creationId="{00000000-0000-0000-0000-000000000000}"/>
          </ac:spMkLst>
        </pc:spChg>
        <pc:graphicFrameChg chg="add del modGraphic">
          <ac:chgData name="Verleur, D." userId="69c09ab3-3db5-4e4b-bfae-4f70ef8c1b26" providerId="ADAL" clId="{3F201250-7585-41BD-ABED-B956BF91D89E}" dt="2023-05-25T10:12:59.447" v="1252" actId="478"/>
          <ac:graphicFrameMkLst>
            <pc:docMk/>
            <pc:sldMk cId="851746531" sldId="268"/>
            <ac:graphicFrameMk id="4" creationId="{784518C9-CD1C-A429-81DE-0E7F76AB1ADB}"/>
          </ac:graphicFrameMkLst>
        </pc:graphicFrameChg>
        <pc:graphicFrameChg chg="mod modGraphic">
          <ac:chgData name="Verleur, D." userId="69c09ab3-3db5-4e4b-bfae-4f70ef8c1b26" providerId="ADAL" clId="{3F201250-7585-41BD-ABED-B956BF91D89E}" dt="2023-05-25T11:09:30.494" v="1892" actId="20577"/>
          <ac:graphicFrameMkLst>
            <pc:docMk/>
            <pc:sldMk cId="851746531" sldId="268"/>
            <ac:graphicFrameMk id="24" creationId="{B55210B6-CE3D-A389-7DDD-0541E2ACA3C0}"/>
          </ac:graphicFrameMkLst>
        </pc:graphicFrameChg>
      </pc:sldChg>
      <pc:sldChg chg="addSp delSp modSp del mod">
        <pc:chgData name="Verleur, D." userId="69c09ab3-3db5-4e4b-bfae-4f70ef8c1b26" providerId="ADAL" clId="{3F201250-7585-41BD-ABED-B956BF91D89E}" dt="2023-05-25T09:48:56.968" v="1169" actId="2696"/>
        <pc:sldMkLst>
          <pc:docMk/>
          <pc:sldMk cId="4077141801" sldId="269"/>
        </pc:sldMkLst>
        <pc:spChg chg="mod">
          <ac:chgData name="Verleur, D." userId="69c09ab3-3db5-4e4b-bfae-4f70ef8c1b26" providerId="ADAL" clId="{3F201250-7585-41BD-ABED-B956BF91D89E}" dt="2023-05-23T15:06:06.535" v="1081" actId="20577"/>
          <ac:spMkLst>
            <pc:docMk/>
            <pc:sldMk cId="4077141801" sldId="269"/>
            <ac:spMk id="2" creationId="{D4E300C7-9B04-E10C-BF7F-76396301E8A4}"/>
          </ac:spMkLst>
        </pc:spChg>
        <pc:spChg chg="del mod">
          <ac:chgData name="Verleur, D." userId="69c09ab3-3db5-4e4b-bfae-4f70ef8c1b26" providerId="ADAL" clId="{3F201250-7585-41BD-ABED-B956BF91D89E}" dt="2023-05-25T09:46:51.285" v="1089" actId="478"/>
          <ac:spMkLst>
            <pc:docMk/>
            <pc:sldMk cId="4077141801" sldId="269"/>
            <ac:spMk id="3" creationId="{22B71151-73A6-84C5-B0CD-5B1276FC9C35}"/>
          </ac:spMkLst>
        </pc:spChg>
        <pc:spChg chg="add mod">
          <ac:chgData name="Verleur, D." userId="69c09ab3-3db5-4e4b-bfae-4f70ef8c1b26" providerId="ADAL" clId="{3F201250-7585-41BD-ABED-B956BF91D89E}" dt="2023-05-25T09:47:10.886" v="1091" actId="5793"/>
          <ac:spMkLst>
            <pc:docMk/>
            <pc:sldMk cId="4077141801" sldId="269"/>
            <ac:spMk id="5" creationId="{9AF65411-51CE-7E26-3EF0-832DCE2545AA}"/>
          </ac:spMkLst>
        </pc:spChg>
      </pc:sldChg>
      <pc:sldChg chg="addSp delSp modSp del mod">
        <pc:chgData name="Verleur, D." userId="69c09ab3-3db5-4e4b-bfae-4f70ef8c1b26" providerId="ADAL" clId="{3F201250-7585-41BD-ABED-B956BF91D89E}" dt="2023-05-25T09:49:03.602" v="1170" actId="2696"/>
        <pc:sldMkLst>
          <pc:docMk/>
          <pc:sldMk cId="3143414087" sldId="270"/>
        </pc:sldMkLst>
        <pc:spChg chg="del">
          <ac:chgData name="Verleur, D." userId="69c09ab3-3db5-4e4b-bfae-4f70ef8c1b26" providerId="ADAL" clId="{3F201250-7585-41BD-ABED-B956BF91D89E}" dt="2023-05-25T09:46:59.864" v="1090" actId="478"/>
          <ac:spMkLst>
            <pc:docMk/>
            <pc:sldMk cId="3143414087" sldId="270"/>
            <ac:spMk id="3" creationId="{04027B65-EE7A-3C6F-CA8E-886DC1961A53}"/>
          </ac:spMkLst>
        </pc:spChg>
        <pc:spChg chg="add mod">
          <ac:chgData name="Verleur, D." userId="69c09ab3-3db5-4e4b-bfae-4f70ef8c1b26" providerId="ADAL" clId="{3F201250-7585-41BD-ABED-B956BF91D89E}" dt="2023-05-25T09:46:59.864" v="1090" actId="478"/>
          <ac:spMkLst>
            <pc:docMk/>
            <pc:sldMk cId="3143414087" sldId="270"/>
            <ac:spMk id="5" creationId="{545B0F17-036D-744C-A433-F7EB41510CE7}"/>
          </ac:spMkLst>
        </pc:spChg>
      </pc:sldChg>
      <pc:sldChg chg="new del">
        <pc:chgData name="Verleur, D." userId="69c09ab3-3db5-4e4b-bfae-4f70ef8c1b26" providerId="ADAL" clId="{3F201250-7585-41BD-ABED-B956BF91D89E}" dt="2023-05-23T14:49:26.373" v="594" actId="2696"/>
        <pc:sldMkLst>
          <pc:docMk/>
          <pc:sldMk cId="1123031861" sldId="271"/>
        </pc:sldMkLst>
      </pc:sldChg>
      <pc:sldChg chg="modSp add del mod">
        <pc:chgData name="Verleur, D." userId="69c09ab3-3db5-4e4b-bfae-4f70ef8c1b26" providerId="ADAL" clId="{3F201250-7585-41BD-ABED-B956BF91D89E}" dt="2023-05-25T10:54:37.593" v="1779" actId="1076"/>
        <pc:sldMkLst>
          <pc:docMk/>
          <pc:sldMk cId="1282208974" sldId="271"/>
        </pc:sldMkLst>
        <pc:spChg chg="mod">
          <ac:chgData name="Verleur, D." userId="69c09ab3-3db5-4e4b-bfae-4f70ef8c1b26" providerId="ADAL" clId="{3F201250-7585-41BD-ABED-B956BF91D89E}" dt="2023-05-25T10:53:19.651" v="1772" actId="20577"/>
          <ac:spMkLst>
            <pc:docMk/>
            <pc:sldMk cId="1282208974" sldId="271"/>
            <ac:spMk id="2" creationId="{00000000-0000-0000-0000-000000000000}"/>
          </ac:spMkLst>
        </pc:spChg>
        <pc:graphicFrameChg chg="mod">
          <ac:chgData name="Verleur, D." userId="69c09ab3-3db5-4e4b-bfae-4f70ef8c1b26" providerId="ADAL" clId="{3F201250-7585-41BD-ABED-B956BF91D89E}" dt="2023-05-25T10:54:37.593" v="1779" actId="1076"/>
          <ac:graphicFrameMkLst>
            <pc:docMk/>
            <pc:sldMk cId="1282208974" sldId="271"/>
            <ac:graphicFrameMk id="5" creationId="{4EE50A5B-A21A-173D-936C-2E4F54855FD7}"/>
          </ac:graphicFrameMkLst>
        </pc:graphicFrameChg>
      </pc:sldChg>
      <pc:sldChg chg="addSp modSp add mod">
        <pc:chgData name="Verleur, D." userId="69c09ab3-3db5-4e4b-bfae-4f70ef8c1b26" providerId="ADAL" clId="{3F201250-7585-41BD-ABED-B956BF91D89E}" dt="2023-05-25T11:13:48.937" v="1947" actId="14100"/>
        <pc:sldMkLst>
          <pc:docMk/>
          <pc:sldMk cId="488545261" sldId="272"/>
        </pc:sldMkLst>
        <pc:spChg chg="mod">
          <ac:chgData name="Verleur, D." userId="69c09ab3-3db5-4e4b-bfae-4f70ef8c1b26" providerId="ADAL" clId="{3F201250-7585-41BD-ABED-B956BF91D89E}" dt="2023-05-25T11:13:48.937" v="1947" actId="14100"/>
          <ac:spMkLst>
            <pc:docMk/>
            <pc:sldMk cId="488545261" sldId="272"/>
            <ac:spMk id="2" creationId="{00000000-0000-0000-0000-000000000000}"/>
          </ac:spMkLst>
        </pc:spChg>
        <pc:graphicFrameChg chg="mod">
          <ac:chgData name="Verleur, D." userId="69c09ab3-3db5-4e4b-bfae-4f70ef8c1b26" providerId="ADAL" clId="{3F201250-7585-41BD-ABED-B956BF91D89E}" dt="2023-05-25T10:55:23.338" v="1785" actId="1076"/>
          <ac:graphicFrameMkLst>
            <pc:docMk/>
            <pc:sldMk cId="488545261" sldId="272"/>
            <ac:graphicFrameMk id="5" creationId="{4EE50A5B-A21A-173D-936C-2E4F54855FD7}"/>
          </ac:graphicFrameMkLst>
        </pc:graphicFrameChg>
        <pc:picChg chg="add mod">
          <ac:chgData name="Verleur, D." userId="69c09ab3-3db5-4e4b-bfae-4f70ef8c1b26" providerId="ADAL" clId="{3F201250-7585-41BD-ABED-B956BF91D89E}" dt="2023-05-25T10:55:05.347" v="1781" actId="1076"/>
          <ac:picMkLst>
            <pc:docMk/>
            <pc:sldMk cId="488545261" sldId="272"/>
            <ac:picMk id="2050" creationId="{6C924569-A825-E55C-A22D-D17E5D7694DB}"/>
          </ac:picMkLst>
        </pc:picChg>
      </pc:sldChg>
      <pc:sldChg chg="modSp add mod ord">
        <pc:chgData name="Verleur, D." userId="69c09ab3-3db5-4e4b-bfae-4f70ef8c1b26" providerId="ADAL" clId="{3F201250-7585-41BD-ABED-B956BF91D89E}" dt="2023-05-25T11:05:04.947" v="1826" actId="1076"/>
        <pc:sldMkLst>
          <pc:docMk/>
          <pc:sldMk cId="3930694427" sldId="273"/>
        </pc:sldMkLst>
        <pc:spChg chg="mod">
          <ac:chgData name="Verleur, D." userId="69c09ab3-3db5-4e4b-bfae-4f70ef8c1b26" providerId="ADAL" clId="{3F201250-7585-41BD-ABED-B956BF91D89E}" dt="2023-05-25T10:23:43.449" v="1384" actId="20577"/>
          <ac:spMkLst>
            <pc:docMk/>
            <pc:sldMk cId="3930694427" sldId="273"/>
            <ac:spMk id="2" creationId="{00000000-0000-0000-0000-000000000000}"/>
          </ac:spMkLst>
        </pc:spChg>
        <pc:graphicFrameChg chg="mod">
          <ac:chgData name="Verleur, D." userId="69c09ab3-3db5-4e4b-bfae-4f70ef8c1b26" providerId="ADAL" clId="{3F201250-7585-41BD-ABED-B956BF91D89E}" dt="2023-05-25T11:05:04.947" v="1826" actId="1076"/>
          <ac:graphicFrameMkLst>
            <pc:docMk/>
            <pc:sldMk cId="3930694427" sldId="273"/>
            <ac:graphicFrameMk id="5" creationId="{4EE50A5B-A21A-173D-936C-2E4F54855FD7}"/>
          </ac:graphicFrameMkLst>
        </pc:graphicFrameChg>
      </pc:sldChg>
      <pc:sldChg chg="add del ord">
        <pc:chgData name="Verleur, D." userId="69c09ab3-3db5-4e4b-bfae-4f70ef8c1b26" providerId="ADAL" clId="{3F201250-7585-41BD-ABED-B956BF91D89E}" dt="2023-05-25T11:15:57.004" v="1949" actId="47"/>
        <pc:sldMkLst>
          <pc:docMk/>
          <pc:sldMk cId="3844767245" sldId="274"/>
        </pc:sldMkLst>
      </pc:sldChg>
      <pc:sldChg chg="addSp modSp add mod">
        <pc:chgData name="Verleur, D." userId="69c09ab3-3db5-4e4b-bfae-4f70ef8c1b26" providerId="ADAL" clId="{3F201250-7585-41BD-ABED-B956BF91D89E}" dt="2023-05-25T11:13:15.118" v="1945" actId="1076"/>
        <pc:sldMkLst>
          <pc:docMk/>
          <pc:sldMk cId="1802953921" sldId="275"/>
        </pc:sldMkLst>
        <pc:spChg chg="mod">
          <ac:chgData name="Verleur, D." userId="69c09ab3-3db5-4e4b-bfae-4f70ef8c1b26" providerId="ADAL" clId="{3F201250-7585-41BD-ABED-B956BF91D89E}" dt="2023-05-25T11:11:10.120" v="1898" actId="255"/>
          <ac:spMkLst>
            <pc:docMk/>
            <pc:sldMk cId="1802953921" sldId="275"/>
            <ac:spMk id="2" creationId="{00000000-0000-0000-0000-000000000000}"/>
          </ac:spMkLst>
        </pc:spChg>
        <pc:graphicFrameChg chg="mod">
          <ac:chgData name="Verleur, D." userId="69c09ab3-3db5-4e4b-bfae-4f70ef8c1b26" providerId="ADAL" clId="{3F201250-7585-41BD-ABED-B956BF91D89E}" dt="2023-05-25T11:13:05.464" v="1943" actId="1076"/>
          <ac:graphicFrameMkLst>
            <pc:docMk/>
            <pc:sldMk cId="1802953921" sldId="275"/>
            <ac:graphicFrameMk id="5" creationId="{4EE50A5B-A21A-173D-936C-2E4F54855FD7}"/>
          </ac:graphicFrameMkLst>
        </pc:graphicFrameChg>
        <pc:picChg chg="add mod">
          <ac:chgData name="Verleur, D." userId="69c09ab3-3db5-4e4b-bfae-4f70ef8c1b26" providerId="ADAL" clId="{3F201250-7585-41BD-ABED-B956BF91D89E}" dt="2023-05-25T11:13:15.118" v="1945" actId="1076"/>
          <ac:picMkLst>
            <pc:docMk/>
            <pc:sldMk cId="1802953921" sldId="275"/>
            <ac:picMk id="3074" creationId="{BE78F0BA-844F-8570-4378-97ABA9B391CC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3AE83-654F-44D1-A7E1-DA4C7AF54CB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AD9D59-004B-430B-B397-01C05EB2E6D1}">
      <dgm:prSet/>
      <dgm:spPr/>
      <dgm:t>
        <a:bodyPr/>
        <a:lstStyle/>
        <a:p>
          <a:r>
            <a:rPr lang="nl-NL" b="0" i="0" u="none" dirty="0"/>
            <a:t>Groepsvorming</a:t>
          </a:r>
          <a:endParaRPr lang="en-US" dirty="0"/>
        </a:p>
      </dgm:t>
    </dgm:pt>
    <dgm:pt modelId="{DC7970E9-040D-416D-B9FF-FE8D73ED5826}" type="parTrans" cxnId="{AE04FBE1-0D6E-4DBA-B774-C6F7F0975882}">
      <dgm:prSet/>
      <dgm:spPr/>
      <dgm:t>
        <a:bodyPr/>
        <a:lstStyle/>
        <a:p>
          <a:endParaRPr lang="en-US"/>
        </a:p>
      </dgm:t>
    </dgm:pt>
    <dgm:pt modelId="{69F690E9-6DD5-4217-AC01-93CC1F6F2AB9}" type="sibTrans" cxnId="{AE04FBE1-0D6E-4DBA-B774-C6F7F0975882}">
      <dgm:prSet/>
      <dgm:spPr/>
      <dgm:t>
        <a:bodyPr/>
        <a:lstStyle/>
        <a:p>
          <a:endParaRPr lang="en-US"/>
        </a:p>
      </dgm:t>
    </dgm:pt>
    <dgm:pt modelId="{286541D9-6364-4D71-8581-7F2941807BAF}">
      <dgm:prSet/>
      <dgm:spPr/>
      <dgm:t>
        <a:bodyPr/>
        <a:lstStyle/>
        <a:p>
          <a:r>
            <a:rPr lang="nl-NL" dirty="0"/>
            <a:t>Samenwerken: samen organiseren</a:t>
          </a:r>
          <a:endParaRPr lang="en-US" dirty="0"/>
        </a:p>
      </dgm:t>
    </dgm:pt>
    <dgm:pt modelId="{388E907E-A00E-4471-B054-FEB9F2D198C3}" type="parTrans" cxnId="{4D3360D8-CEEB-44F5-BE17-F30C56A510F8}">
      <dgm:prSet/>
      <dgm:spPr/>
      <dgm:t>
        <a:bodyPr/>
        <a:lstStyle/>
        <a:p>
          <a:endParaRPr lang="en-US"/>
        </a:p>
      </dgm:t>
    </dgm:pt>
    <dgm:pt modelId="{E8EDD7B7-900A-43BD-81C8-F5B9E60D9263}" type="sibTrans" cxnId="{4D3360D8-CEEB-44F5-BE17-F30C56A510F8}">
      <dgm:prSet/>
      <dgm:spPr/>
      <dgm:t>
        <a:bodyPr/>
        <a:lstStyle/>
        <a:p>
          <a:endParaRPr lang="en-US"/>
        </a:p>
      </dgm:t>
    </dgm:pt>
    <dgm:pt modelId="{D69883EE-8F96-4057-AF85-2ACFE7F0A637}">
      <dgm:prSet/>
      <dgm:spPr/>
      <dgm:t>
        <a:bodyPr/>
        <a:lstStyle/>
        <a:p>
          <a:r>
            <a:rPr lang="nl-NL" dirty="0"/>
            <a:t>Vergroten zelfstandigheid</a:t>
          </a:r>
          <a:endParaRPr lang="en-US" dirty="0"/>
        </a:p>
      </dgm:t>
    </dgm:pt>
    <dgm:pt modelId="{36BAFF26-32DF-4B2B-B350-A3F6CF2B0618}" type="parTrans" cxnId="{4118987B-0D23-4264-8C3B-736E63407355}">
      <dgm:prSet/>
      <dgm:spPr/>
      <dgm:t>
        <a:bodyPr/>
        <a:lstStyle/>
        <a:p>
          <a:endParaRPr lang="en-US"/>
        </a:p>
      </dgm:t>
    </dgm:pt>
    <dgm:pt modelId="{81ADE6E4-D3CD-4B36-B580-01B44F77D289}" type="sibTrans" cxnId="{4118987B-0D23-4264-8C3B-736E63407355}">
      <dgm:prSet/>
      <dgm:spPr/>
      <dgm:t>
        <a:bodyPr/>
        <a:lstStyle/>
        <a:p>
          <a:endParaRPr lang="en-US"/>
        </a:p>
      </dgm:t>
    </dgm:pt>
    <dgm:pt modelId="{26A3DC32-82B7-4956-B4B9-298663E3A6A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b="0" i="0" u="none" dirty="0"/>
            <a:t>Spanningsregulatie</a:t>
          </a:r>
          <a:endParaRPr lang="en-US" dirty="0"/>
        </a:p>
      </dgm:t>
    </dgm:pt>
    <dgm:pt modelId="{C00BD698-A8B4-4042-86B9-FDDCB6617A20}" type="parTrans" cxnId="{7092F4A3-8A49-4E57-8A03-7D8B1B4A3496}">
      <dgm:prSet/>
      <dgm:spPr/>
      <dgm:t>
        <a:bodyPr/>
        <a:lstStyle/>
        <a:p>
          <a:endParaRPr lang="nl-NL"/>
        </a:p>
      </dgm:t>
    </dgm:pt>
    <dgm:pt modelId="{EF88C7CE-2B3D-4751-B93E-2D712E6C7B61}" type="sibTrans" cxnId="{7092F4A3-8A49-4E57-8A03-7D8B1B4A3496}">
      <dgm:prSet/>
      <dgm:spPr/>
      <dgm:t>
        <a:bodyPr/>
        <a:lstStyle/>
        <a:p>
          <a:endParaRPr lang="nl-NL"/>
        </a:p>
      </dgm:t>
    </dgm:pt>
    <dgm:pt modelId="{522FFDC6-1126-4567-867B-8B1C6BB99F8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b="0" i="0" u="none" dirty="0"/>
            <a:t>Cultuur</a:t>
          </a:r>
          <a:endParaRPr lang="en-US" b="0" i="0" dirty="0"/>
        </a:p>
      </dgm:t>
    </dgm:pt>
    <dgm:pt modelId="{ECBD5C52-984E-4714-A1EB-D40004ED8365}" type="parTrans" cxnId="{02BD11CB-F23D-4FB4-9FFF-FEE707120E76}">
      <dgm:prSet/>
      <dgm:spPr/>
      <dgm:t>
        <a:bodyPr/>
        <a:lstStyle/>
        <a:p>
          <a:endParaRPr lang="nl-NL"/>
        </a:p>
      </dgm:t>
    </dgm:pt>
    <dgm:pt modelId="{97F60950-6614-43FC-96BF-D4D383F63201}" type="sibTrans" cxnId="{02BD11CB-F23D-4FB4-9FFF-FEE707120E76}">
      <dgm:prSet/>
      <dgm:spPr/>
      <dgm:t>
        <a:bodyPr/>
        <a:lstStyle/>
        <a:p>
          <a:endParaRPr lang="nl-NL"/>
        </a:p>
      </dgm:t>
    </dgm:pt>
    <dgm:pt modelId="{B859637F-0425-435B-A46B-848E33B2741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 err="1"/>
            <a:t>Grenzen</a:t>
          </a:r>
          <a:r>
            <a:rPr lang="en-US" b="0" i="0" dirty="0"/>
            <a:t> </a:t>
          </a:r>
          <a:r>
            <a:rPr lang="en-US" b="0" i="0" dirty="0" err="1"/>
            <a:t>verleggen</a:t>
          </a:r>
          <a:endParaRPr lang="en-US" b="0" i="0" dirty="0"/>
        </a:p>
      </dgm:t>
    </dgm:pt>
    <dgm:pt modelId="{9C85FC19-B91E-496D-8C32-7A3EEC6A7029}" type="parTrans" cxnId="{7E70AFA9-D378-4351-AC0A-FD8C19F6AE5A}">
      <dgm:prSet/>
      <dgm:spPr/>
      <dgm:t>
        <a:bodyPr/>
        <a:lstStyle/>
        <a:p>
          <a:endParaRPr lang="nl-NL"/>
        </a:p>
      </dgm:t>
    </dgm:pt>
    <dgm:pt modelId="{86792202-AA79-463A-B29B-94F01DAD278C}" type="sibTrans" cxnId="{7E70AFA9-D378-4351-AC0A-FD8C19F6AE5A}">
      <dgm:prSet/>
      <dgm:spPr/>
      <dgm:t>
        <a:bodyPr/>
        <a:lstStyle/>
        <a:p>
          <a:endParaRPr lang="nl-NL"/>
        </a:p>
      </dgm:t>
    </dgm:pt>
    <dgm:pt modelId="{CCFA69C5-E78A-4AE2-A315-23610B5D5585}" type="pres">
      <dgm:prSet presAssocID="{D163AE83-654F-44D1-A7E1-DA4C7AF54CBA}" presName="linear" presStyleCnt="0">
        <dgm:presLayoutVars>
          <dgm:animLvl val="lvl"/>
          <dgm:resizeHandles val="exact"/>
        </dgm:presLayoutVars>
      </dgm:prSet>
      <dgm:spPr/>
    </dgm:pt>
    <dgm:pt modelId="{588A7573-6C81-4668-8BD8-91136CB321B4}" type="pres">
      <dgm:prSet presAssocID="{3EAD9D59-004B-430B-B397-01C05EB2E6D1}" presName="parentText" presStyleLbl="node1" presStyleIdx="0" presStyleCnt="6" custLinFactNeighborX="-9" custLinFactNeighborY="-36016">
        <dgm:presLayoutVars>
          <dgm:chMax val="0"/>
          <dgm:bulletEnabled val="1"/>
        </dgm:presLayoutVars>
      </dgm:prSet>
      <dgm:spPr/>
    </dgm:pt>
    <dgm:pt modelId="{3DECABC5-038F-40FB-A32F-BFB881A79B73}" type="pres">
      <dgm:prSet presAssocID="{69F690E9-6DD5-4217-AC01-93CC1F6F2AB9}" presName="spacer" presStyleCnt="0"/>
      <dgm:spPr/>
    </dgm:pt>
    <dgm:pt modelId="{14B7C8B6-6F79-4633-A27C-4E508477381D}" type="pres">
      <dgm:prSet presAssocID="{286541D9-6364-4D71-8581-7F2941807BA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D9F1693-D77F-4B1A-8B3C-E0271D4C209A}" type="pres">
      <dgm:prSet presAssocID="{E8EDD7B7-900A-43BD-81C8-F5B9E60D9263}" presName="spacer" presStyleCnt="0"/>
      <dgm:spPr/>
    </dgm:pt>
    <dgm:pt modelId="{920F4DC2-5230-4D20-9CE3-A63BE7D4E2A5}" type="pres">
      <dgm:prSet presAssocID="{D69883EE-8F96-4057-AF85-2ACFE7F0A63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F7D1DE4-6C4E-4B79-8283-23D4021E2582}" type="pres">
      <dgm:prSet presAssocID="{81ADE6E4-D3CD-4B36-B580-01B44F77D289}" presName="spacer" presStyleCnt="0"/>
      <dgm:spPr/>
    </dgm:pt>
    <dgm:pt modelId="{D5AB5953-C19D-42F1-A3C5-ACC2FC3D6751}" type="pres">
      <dgm:prSet presAssocID="{26A3DC32-82B7-4956-B4B9-298663E3A6A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AAC55CE-FE35-40A7-8878-2EF269CB3A88}" type="pres">
      <dgm:prSet presAssocID="{EF88C7CE-2B3D-4751-B93E-2D712E6C7B61}" presName="spacer" presStyleCnt="0"/>
      <dgm:spPr/>
    </dgm:pt>
    <dgm:pt modelId="{ACCCC8AC-07FC-43C1-B144-8821AAAEE5CA}" type="pres">
      <dgm:prSet presAssocID="{522FFDC6-1126-4567-867B-8B1C6BB99F8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C36F4E1-7A8E-4CD9-B412-28937FA88401}" type="pres">
      <dgm:prSet presAssocID="{97F60950-6614-43FC-96BF-D4D383F63201}" presName="spacer" presStyleCnt="0"/>
      <dgm:spPr/>
    </dgm:pt>
    <dgm:pt modelId="{0ECDDF4C-DF90-4131-9A79-902EAFD2314A}" type="pres">
      <dgm:prSet presAssocID="{B859637F-0425-435B-A46B-848E33B2741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9986E18-E26F-41EC-AEFA-BAF67451B7D0}" type="presOf" srcId="{D69883EE-8F96-4057-AF85-2ACFE7F0A637}" destId="{920F4DC2-5230-4D20-9CE3-A63BE7D4E2A5}" srcOrd="0" destOrd="0" presId="urn:microsoft.com/office/officeart/2005/8/layout/vList2"/>
    <dgm:cxn modelId="{B326D433-7355-4670-8270-C8D88F90E63E}" type="presOf" srcId="{D163AE83-654F-44D1-A7E1-DA4C7AF54CBA}" destId="{CCFA69C5-E78A-4AE2-A315-23610B5D5585}" srcOrd="0" destOrd="0" presId="urn:microsoft.com/office/officeart/2005/8/layout/vList2"/>
    <dgm:cxn modelId="{4118987B-0D23-4264-8C3B-736E63407355}" srcId="{D163AE83-654F-44D1-A7E1-DA4C7AF54CBA}" destId="{D69883EE-8F96-4057-AF85-2ACFE7F0A637}" srcOrd="2" destOrd="0" parTransId="{36BAFF26-32DF-4B2B-B350-A3F6CF2B0618}" sibTransId="{81ADE6E4-D3CD-4B36-B580-01B44F77D289}"/>
    <dgm:cxn modelId="{0D4FA484-5C99-40DB-9590-63FF575F247F}" type="presOf" srcId="{B859637F-0425-435B-A46B-848E33B27416}" destId="{0ECDDF4C-DF90-4131-9A79-902EAFD2314A}" srcOrd="0" destOrd="0" presId="urn:microsoft.com/office/officeart/2005/8/layout/vList2"/>
    <dgm:cxn modelId="{38C6528E-BCA4-4FFE-80B8-4D804469AA65}" type="presOf" srcId="{522FFDC6-1126-4567-867B-8B1C6BB99F8D}" destId="{ACCCC8AC-07FC-43C1-B144-8821AAAEE5CA}" srcOrd="0" destOrd="0" presId="urn:microsoft.com/office/officeart/2005/8/layout/vList2"/>
    <dgm:cxn modelId="{7092F4A3-8A49-4E57-8A03-7D8B1B4A3496}" srcId="{D163AE83-654F-44D1-A7E1-DA4C7AF54CBA}" destId="{26A3DC32-82B7-4956-B4B9-298663E3A6A2}" srcOrd="3" destOrd="0" parTransId="{C00BD698-A8B4-4042-86B9-FDDCB6617A20}" sibTransId="{EF88C7CE-2B3D-4751-B93E-2D712E6C7B61}"/>
    <dgm:cxn modelId="{7E70AFA9-D378-4351-AC0A-FD8C19F6AE5A}" srcId="{D163AE83-654F-44D1-A7E1-DA4C7AF54CBA}" destId="{B859637F-0425-435B-A46B-848E33B27416}" srcOrd="5" destOrd="0" parTransId="{9C85FC19-B91E-496D-8C32-7A3EEC6A7029}" sibTransId="{86792202-AA79-463A-B29B-94F01DAD278C}"/>
    <dgm:cxn modelId="{FA963BAF-D95C-459B-8229-FF725B7645C7}" type="presOf" srcId="{3EAD9D59-004B-430B-B397-01C05EB2E6D1}" destId="{588A7573-6C81-4668-8BD8-91136CB321B4}" srcOrd="0" destOrd="0" presId="urn:microsoft.com/office/officeart/2005/8/layout/vList2"/>
    <dgm:cxn modelId="{02BD11CB-F23D-4FB4-9FFF-FEE707120E76}" srcId="{D163AE83-654F-44D1-A7E1-DA4C7AF54CBA}" destId="{522FFDC6-1126-4567-867B-8B1C6BB99F8D}" srcOrd="4" destOrd="0" parTransId="{ECBD5C52-984E-4714-A1EB-D40004ED8365}" sibTransId="{97F60950-6614-43FC-96BF-D4D383F63201}"/>
    <dgm:cxn modelId="{4D3360D8-CEEB-44F5-BE17-F30C56A510F8}" srcId="{D163AE83-654F-44D1-A7E1-DA4C7AF54CBA}" destId="{286541D9-6364-4D71-8581-7F2941807BAF}" srcOrd="1" destOrd="0" parTransId="{388E907E-A00E-4471-B054-FEB9F2D198C3}" sibTransId="{E8EDD7B7-900A-43BD-81C8-F5B9E60D9263}"/>
    <dgm:cxn modelId="{7DAC96DD-FAC5-4594-9128-731F376C3BDE}" type="presOf" srcId="{26A3DC32-82B7-4956-B4B9-298663E3A6A2}" destId="{D5AB5953-C19D-42F1-A3C5-ACC2FC3D6751}" srcOrd="0" destOrd="0" presId="urn:microsoft.com/office/officeart/2005/8/layout/vList2"/>
    <dgm:cxn modelId="{AE04FBE1-0D6E-4DBA-B774-C6F7F0975882}" srcId="{D163AE83-654F-44D1-A7E1-DA4C7AF54CBA}" destId="{3EAD9D59-004B-430B-B397-01C05EB2E6D1}" srcOrd="0" destOrd="0" parTransId="{DC7970E9-040D-416D-B9FF-FE8D73ED5826}" sibTransId="{69F690E9-6DD5-4217-AC01-93CC1F6F2AB9}"/>
    <dgm:cxn modelId="{D654C2E8-675B-4DC0-9FB1-4613FD259170}" type="presOf" srcId="{286541D9-6364-4D71-8581-7F2941807BAF}" destId="{14B7C8B6-6F79-4633-A27C-4E508477381D}" srcOrd="0" destOrd="0" presId="urn:microsoft.com/office/officeart/2005/8/layout/vList2"/>
    <dgm:cxn modelId="{D8EA4E64-4C68-481B-99E3-97ED54439BC3}" type="presParOf" srcId="{CCFA69C5-E78A-4AE2-A315-23610B5D5585}" destId="{588A7573-6C81-4668-8BD8-91136CB321B4}" srcOrd="0" destOrd="0" presId="urn:microsoft.com/office/officeart/2005/8/layout/vList2"/>
    <dgm:cxn modelId="{C6B5FBCD-CE2E-4738-8EFC-7D0EF2AE3DB4}" type="presParOf" srcId="{CCFA69C5-E78A-4AE2-A315-23610B5D5585}" destId="{3DECABC5-038F-40FB-A32F-BFB881A79B73}" srcOrd="1" destOrd="0" presId="urn:microsoft.com/office/officeart/2005/8/layout/vList2"/>
    <dgm:cxn modelId="{76D1E2F5-9603-4D8A-9A2F-80FA0DAE369E}" type="presParOf" srcId="{CCFA69C5-E78A-4AE2-A315-23610B5D5585}" destId="{14B7C8B6-6F79-4633-A27C-4E508477381D}" srcOrd="2" destOrd="0" presId="urn:microsoft.com/office/officeart/2005/8/layout/vList2"/>
    <dgm:cxn modelId="{22108DC7-3401-49A8-8156-1BFDCAF59362}" type="presParOf" srcId="{CCFA69C5-E78A-4AE2-A315-23610B5D5585}" destId="{2D9F1693-D77F-4B1A-8B3C-E0271D4C209A}" srcOrd="3" destOrd="0" presId="urn:microsoft.com/office/officeart/2005/8/layout/vList2"/>
    <dgm:cxn modelId="{CC7B0F92-351D-4FEE-9636-8CF2C5EB2FD9}" type="presParOf" srcId="{CCFA69C5-E78A-4AE2-A315-23610B5D5585}" destId="{920F4DC2-5230-4D20-9CE3-A63BE7D4E2A5}" srcOrd="4" destOrd="0" presId="urn:microsoft.com/office/officeart/2005/8/layout/vList2"/>
    <dgm:cxn modelId="{4BC522FD-DD96-4A30-AAAB-B70D52B62815}" type="presParOf" srcId="{CCFA69C5-E78A-4AE2-A315-23610B5D5585}" destId="{CF7D1DE4-6C4E-4B79-8283-23D4021E2582}" srcOrd="5" destOrd="0" presId="urn:microsoft.com/office/officeart/2005/8/layout/vList2"/>
    <dgm:cxn modelId="{66B5F8C9-2072-4825-B061-86D2656EE79B}" type="presParOf" srcId="{CCFA69C5-E78A-4AE2-A315-23610B5D5585}" destId="{D5AB5953-C19D-42F1-A3C5-ACC2FC3D6751}" srcOrd="6" destOrd="0" presId="urn:microsoft.com/office/officeart/2005/8/layout/vList2"/>
    <dgm:cxn modelId="{5F47293C-1689-4731-AA8A-E1D44BE8F9D3}" type="presParOf" srcId="{CCFA69C5-E78A-4AE2-A315-23610B5D5585}" destId="{0AAC55CE-FE35-40A7-8878-2EF269CB3A88}" srcOrd="7" destOrd="0" presId="urn:microsoft.com/office/officeart/2005/8/layout/vList2"/>
    <dgm:cxn modelId="{FA574EC4-3B4B-4798-8611-3387D771AEAC}" type="presParOf" srcId="{CCFA69C5-E78A-4AE2-A315-23610B5D5585}" destId="{ACCCC8AC-07FC-43C1-B144-8821AAAEE5CA}" srcOrd="8" destOrd="0" presId="urn:microsoft.com/office/officeart/2005/8/layout/vList2"/>
    <dgm:cxn modelId="{155018B8-8967-42F1-BC49-BBA15C676096}" type="presParOf" srcId="{CCFA69C5-E78A-4AE2-A315-23610B5D5585}" destId="{8C36F4E1-7A8E-4CD9-B412-28937FA88401}" srcOrd="9" destOrd="0" presId="urn:microsoft.com/office/officeart/2005/8/layout/vList2"/>
    <dgm:cxn modelId="{2C4F349F-0A40-4BDB-A345-7970D6282186}" type="presParOf" srcId="{CCFA69C5-E78A-4AE2-A315-23610B5D5585}" destId="{0ECDDF4C-DF90-4131-9A79-902EAFD2314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63AE83-654F-44D1-A7E1-DA4C7AF54CB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950DF0-4F81-40FC-8AA8-239693FCC086}">
      <dgm:prSet/>
      <dgm:spPr/>
      <dgm:t>
        <a:bodyPr/>
        <a:lstStyle/>
        <a:p>
          <a:r>
            <a:rPr lang="nl-NL" dirty="0"/>
            <a:t>Overleg uitzonderingen </a:t>
          </a:r>
        </a:p>
      </dgm:t>
    </dgm:pt>
    <dgm:pt modelId="{4A092A7D-3A30-4C0E-8D40-8D08C9821290}" type="parTrans" cxnId="{A63F550E-89A5-41B5-B536-801CE34ECAE9}">
      <dgm:prSet/>
      <dgm:spPr/>
      <dgm:t>
        <a:bodyPr/>
        <a:lstStyle/>
        <a:p>
          <a:endParaRPr lang="nl-NL"/>
        </a:p>
      </dgm:t>
    </dgm:pt>
    <dgm:pt modelId="{ED1E482F-EB82-44F4-8198-C46BDDD50DA5}" type="sibTrans" cxnId="{A63F550E-89A5-41B5-B536-801CE34ECAE9}">
      <dgm:prSet/>
      <dgm:spPr/>
      <dgm:t>
        <a:bodyPr/>
        <a:lstStyle/>
        <a:p>
          <a:endParaRPr lang="nl-NL"/>
        </a:p>
      </dgm:t>
    </dgm:pt>
    <dgm:pt modelId="{CCFA69C5-E78A-4AE2-A315-23610B5D5585}" type="pres">
      <dgm:prSet presAssocID="{D163AE83-654F-44D1-A7E1-DA4C7AF54CBA}" presName="linear" presStyleCnt="0">
        <dgm:presLayoutVars>
          <dgm:animLvl val="lvl"/>
          <dgm:resizeHandles val="exact"/>
        </dgm:presLayoutVars>
      </dgm:prSet>
      <dgm:spPr/>
    </dgm:pt>
    <dgm:pt modelId="{327731A1-09F4-43C6-9E9A-05CC5861A2F8}" type="pres">
      <dgm:prSet presAssocID="{2D950DF0-4F81-40FC-8AA8-239693FCC086}" presName="parentText" presStyleLbl="node1" presStyleIdx="0" presStyleCnt="1" custLinFactNeighborX="-19391" custLinFactNeighborY="-21352">
        <dgm:presLayoutVars>
          <dgm:chMax val="0"/>
          <dgm:bulletEnabled val="1"/>
        </dgm:presLayoutVars>
      </dgm:prSet>
      <dgm:spPr/>
    </dgm:pt>
  </dgm:ptLst>
  <dgm:cxnLst>
    <dgm:cxn modelId="{A63F550E-89A5-41B5-B536-801CE34ECAE9}" srcId="{D163AE83-654F-44D1-A7E1-DA4C7AF54CBA}" destId="{2D950DF0-4F81-40FC-8AA8-239693FCC086}" srcOrd="0" destOrd="0" parTransId="{4A092A7D-3A30-4C0E-8D40-8D08C9821290}" sibTransId="{ED1E482F-EB82-44F4-8198-C46BDDD50DA5}"/>
    <dgm:cxn modelId="{B326D433-7355-4670-8270-C8D88F90E63E}" type="presOf" srcId="{D163AE83-654F-44D1-A7E1-DA4C7AF54CBA}" destId="{CCFA69C5-E78A-4AE2-A315-23610B5D5585}" srcOrd="0" destOrd="0" presId="urn:microsoft.com/office/officeart/2005/8/layout/vList2"/>
    <dgm:cxn modelId="{A5583CDE-3145-4006-B67A-F85293C9AFF1}" type="presOf" srcId="{2D950DF0-4F81-40FC-8AA8-239693FCC086}" destId="{327731A1-09F4-43C6-9E9A-05CC5861A2F8}" srcOrd="0" destOrd="0" presId="urn:microsoft.com/office/officeart/2005/8/layout/vList2"/>
    <dgm:cxn modelId="{71476919-79B7-4204-BDC8-25174A375AD2}" type="presParOf" srcId="{CCFA69C5-E78A-4AE2-A315-23610B5D5585}" destId="{327731A1-09F4-43C6-9E9A-05CC5861A2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63AE83-654F-44D1-A7E1-DA4C7AF54CB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653348-A58F-4074-BEBB-464AE7B5BFA0}">
      <dgm:prSet/>
      <dgm:spPr/>
      <dgm:t>
        <a:bodyPr/>
        <a:lstStyle/>
        <a:p>
          <a:r>
            <a:rPr lang="nl-NL" dirty="0"/>
            <a:t>Nu, of later via de mail</a:t>
          </a:r>
        </a:p>
      </dgm:t>
    </dgm:pt>
    <dgm:pt modelId="{F8555504-B06E-482E-8095-8E458CF0008D}" type="parTrans" cxnId="{F22ECF7F-2C6D-444A-AC74-9F75A9A5F0F7}">
      <dgm:prSet/>
      <dgm:spPr/>
      <dgm:t>
        <a:bodyPr/>
        <a:lstStyle/>
        <a:p>
          <a:endParaRPr lang="nl-NL"/>
        </a:p>
      </dgm:t>
    </dgm:pt>
    <dgm:pt modelId="{50B76775-B266-47CD-A3CE-3A7C818AF533}" type="sibTrans" cxnId="{F22ECF7F-2C6D-444A-AC74-9F75A9A5F0F7}">
      <dgm:prSet/>
      <dgm:spPr/>
      <dgm:t>
        <a:bodyPr/>
        <a:lstStyle/>
        <a:p>
          <a:endParaRPr lang="nl-NL"/>
        </a:p>
      </dgm:t>
    </dgm:pt>
    <dgm:pt modelId="{B38D3FF3-0842-4BF4-9A82-0CBA1CB3AF96}">
      <dgm:prSet/>
      <dgm:spPr/>
      <dgm:t>
        <a:bodyPr/>
        <a:lstStyle/>
        <a:p>
          <a:r>
            <a:rPr lang="nl-NL" dirty="0"/>
            <a:t>d.verleur@vsodaafgeluk.nl</a:t>
          </a:r>
        </a:p>
      </dgm:t>
    </dgm:pt>
    <dgm:pt modelId="{016773CF-1D43-4A35-8B07-1367BB0231B5}" type="parTrans" cxnId="{4BCBE33F-16A3-4B88-AF1C-60C9E4778E62}">
      <dgm:prSet/>
      <dgm:spPr/>
      <dgm:t>
        <a:bodyPr/>
        <a:lstStyle/>
        <a:p>
          <a:endParaRPr lang="nl-NL"/>
        </a:p>
      </dgm:t>
    </dgm:pt>
    <dgm:pt modelId="{AB2B8188-AA21-49BC-A8A9-1823E85C00F4}" type="sibTrans" cxnId="{4BCBE33F-16A3-4B88-AF1C-60C9E4778E62}">
      <dgm:prSet/>
      <dgm:spPr/>
      <dgm:t>
        <a:bodyPr/>
        <a:lstStyle/>
        <a:p>
          <a:endParaRPr lang="nl-NL"/>
        </a:p>
      </dgm:t>
    </dgm:pt>
    <dgm:pt modelId="{EA6AA828-96D4-4B57-AD69-E87D97B1AA37}">
      <dgm:prSet/>
      <dgm:spPr/>
      <dgm:t>
        <a:bodyPr/>
        <a:lstStyle/>
        <a:p>
          <a:r>
            <a:rPr lang="nl-NL" dirty="0"/>
            <a:t>e.sondern@vsodaafgeluk.nl</a:t>
          </a:r>
        </a:p>
      </dgm:t>
    </dgm:pt>
    <dgm:pt modelId="{ACA22875-0DB3-4AF6-865E-291CC43D904B}" type="parTrans" cxnId="{BF3BF478-FC6E-47C3-88DF-C4505483B500}">
      <dgm:prSet/>
      <dgm:spPr/>
      <dgm:t>
        <a:bodyPr/>
        <a:lstStyle/>
        <a:p>
          <a:endParaRPr lang="nl-NL"/>
        </a:p>
      </dgm:t>
    </dgm:pt>
    <dgm:pt modelId="{76EFDF9B-60F5-4439-8AF9-572D14A279A9}" type="sibTrans" cxnId="{BF3BF478-FC6E-47C3-88DF-C4505483B500}">
      <dgm:prSet/>
      <dgm:spPr/>
      <dgm:t>
        <a:bodyPr/>
        <a:lstStyle/>
        <a:p>
          <a:endParaRPr lang="nl-NL"/>
        </a:p>
      </dgm:t>
    </dgm:pt>
    <dgm:pt modelId="{80FC78C2-00EC-49FB-A89A-46E7F379EC0E}">
      <dgm:prSet/>
      <dgm:spPr/>
      <dgm:t>
        <a:bodyPr/>
        <a:lstStyle/>
        <a:p>
          <a:r>
            <a:rPr lang="nl-NL" dirty="0"/>
            <a:t>p.maradiaga-schenke@vsodaafgeluk.nl</a:t>
          </a:r>
        </a:p>
      </dgm:t>
    </dgm:pt>
    <dgm:pt modelId="{6F88E4EA-F229-4456-A6A8-8A2F54E82352}" type="parTrans" cxnId="{759A8C5E-C5EE-4107-A38A-2AB02ECDBCE0}">
      <dgm:prSet/>
      <dgm:spPr/>
      <dgm:t>
        <a:bodyPr/>
        <a:lstStyle/>
        <a:p>
          <a:endParaRPr lang="nl-NL"/>
        </a:p>
      </dgm:t>
    </dgm:pt>
    <dgm:pt modelId="{23EB7D54-1A15-4C12-BF90-F5D3BB8EEC41}" type="sibTrans" cxnId="{759A8C5E-C5EE-4107-A38A-2AB02ECDBCE0}">
      <dgm:prSet/>
      <dgm:spPr/>
      <dgm:t>
        <a:bodyPr/>
        <a:lstStyle/>
        <a:p>
          <a:endParaRPr lang="nl-NL"/>
        </a:p>
      </dgm:t>
    </dgm:pt>
    <dgm:pt modelId="{CCFA69C5-E78A-4AE2-A315-23610B5D5585}" type="pres">
      <dgm:prSet presAssocID="{D163AE83-654F-44D1-A7E1-DA4C7AF54CBA}" presName="linear" presStyleCnt="0">
        <dgm:presLayoutVars>
          <dgm:animLvl val="lvl"/>
          <dgm:resizeHandles val="exact"/>
        </dgm:presLayoutVars>
      </dgm:prSet>
      <dgm:spPr/>
    </dgm:pt>
    <dgm:pt modelId="{625B22EF-D8BD-41FD-BD1D-BA5F400D79E3}" type="pres">
      <dgm:prSet presAssocID="{B5653348-A58F-4074-BEBB-464AE7B5BFA0}" presName="parentText" presStyleLbl="node1" presStyleIdx="0" presStyleCnt="1" custLinFactNeighborY="1083">
        <dgm:presLayoutVars>
          <dgm:chMax val="0"/>
          <dgm:bulletEnabled val="1"/>
        </dgm:presLayoutVars>
      </dgm:prSet>
      <dgm:spPr/>
    </dgm:pt>
    <dgm:pt modelId="{8A36869B-837F-4BEF-86B7-CC86A570D0B8}" type="pres">
      <dgm:prSet presAssocID="{B5653348-A58F-4074-BEBB-464AE7B5BFA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0A20F23-9BA2-4ADD-9071-C274C6F9FC12}" type="presOf" srcId="{EA6AA828-96D4-4B57-AD69-E87D97B1AA37}" destId="{8A36869B-837F-4BEF-86B7-CC86A570D0B8}" srcOrd="0" destOrd="1" presId="urn:microsoft.com/office/officeart/2005/8/layout/vList2"/>
    <dgm:cxn modelId="{B326D433-7355-4670-8270-C8D88F90E63E}" type="presOf" srcId="{D163AE83-654F-44D1-A7E1-DA4C7AF54CBA}" destId="{CCFA69C5-E78A-4AE2-A315-23610B5D5585}" srcOrd="0" destOrd="0" presId="urn:microsoft.com/office/officeart/2005/8/layout/vList2"/>
    <dgm:cxn modelId="{4BCBE33F-16A3-4B88-AF1C-60C9E4778E62}" srcId="{B5653348-A58F-4074-BEBB-464AE7B5BFA0}" destId="{B38D3FF3-0842-4BF4-9A82-0CBA1CB3AF96}" srcOrd="0" destOrd="0" parTransId="{016773CF-1D43-4A35-8B07-1367BB0231B5}" sibTransId="{AB2B8188-AA21-49BC-A8A9-1823E85C00F4}"/>
    <dgm:cxn modelId="{759A8C5E-C5EE-4107-A38A-2AB02ECDBCE0}" srcId="{B5653348-A58F-4074-BEBB-464AE7B5BFA0}" destId="{80FC78C2-00EC-49FB-A89A-46E7F379EC0E}" srcOrd="2" destOrd="0" parTransId="{6F88E4EA-F229-4456-A6A8-8A2F54E82352}" sibTransId="{23EB7D54-1A15-4C12-BF90-F5D3BB8EEC41}"/>
    <dgm:cxn modelId="{51324B6B-278A-46B1-A00C-E44CA1E7C66E}" type="presOf" srcId="{B38D3FF3-0842-4BF4-9A82-0CBA1CB3AF96}" destId="{8A36869B-837F-4BEF-86B7-CC86A570D0B8}" srcOrd="0" destOrd="0" presId="urn:microsoft.com/office/officeart/2005/8/layout/vList2"/>
    <dgm:cxn modelId="{2E197A6D-B201-46AF-89A1-51F5146ECFB3}" type="presOf" srcId="{80FC78C2-00EC-49FB-A89A-46E7F379EC0E}" destId="{8A36869B-837F-4BEF-86B7-CC86A570D0B8}" srcOrd="0" destOrd="2" presId="urn:microsoft.com/office/officeart/2005/8/layout/vList2"/>
    <dgm:cxn modelId="{BF3BF478-FC6E-47C3-88DF-C4505483B500}" srcId="{B5653348-A58F-4074-BEBB-464AE7B5BFA0}" destId="{EA6AA828-96D4-4B57-AD69-E87D97B1AA37}" srcOrd="1" destOrd="0" parTransId="{ACA22875-0DB3-4AF6-865E-291CC43D904B}" sibTransId="{76EFDF9B-60F5-4439-8AF9-572D14A279A9}"/>
    <dgm:cxn modelId="{F22ECF7F-2C6D-444A-AC74-9F75A9A5F0F7}" srcId="{D163AE83-654F-44D1-A7E1-DA4C7AF54CBA}" destId="{B5653348-A58F-4074-BEBB-464AE7B5BFA0}" srcOrd="0" destOrd="0" parTransId="{F8555504-B06E-482E-8095-8E458CF0008D}" sibTransId="{50B76775-B266-47CD-A3CE-3A7C818AF533}"/>
    <dgm:cxn modelId="{9481F997-EF4D-4CC6-8C36-C974210AB311}" type="presOf" srcId="{B5653348-A58F-4074-BEBB-464AE7B5BFA0}" destId="{625B22EF-D8BD-41FD-BD1D-BA5F400D79E3}" srcOrd="0" destOrd="0" presId="urn:microsoft.com/office/officeart/2005/8/layout/vList2"/>
    <dgm:cxn modelId="{A67C22D4-E467-43DC-B365-5D21F245DC49}" type="presParOf" srcId="{CCFA69C5-E78A-4AE2-A315-23610B5D5585}" destId="{625B22EF-D8BD-41FD-BD1D-BA5F400D79E3}" srcOrd="0" destOrd="0" presId="urn:microsoft.com/office/officeart/2005/8/layout/vList2"/>
    <dgm:cxn modelId="{702A12A0-CC25-47B2-996B-D0146F0154A1}" type="presParOf" srcId="{CCFA69C5-E78A-4AE2-A315-23610B5D5585}" destId="{8A36869B-837F-4BEF-86B7-CC86A570D0B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DD4C3-2676-4C12-A0F4-F6022F1C4E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17C410-8C92-4CA0-92A5-9D9038C2EA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3200" dirty="0"/>
            <a:t>Maandag: reisdag</a:t>
          </a:r>
          <a:endParaRPr lang="en-US" sz="3200" dirty="0"/>
        </a:p>
      </dgm:t>
    </dgm:pt>
    <dgm:pt modelId="{AD1DEB9C-44A4-430F-B5CD-6F5457743856}" type="parTrans" cxnId="{294C31AD-3322-41AA-8DF6-A0467E82D806}">
      <dgm:prSet/>
      <dgm:spPr/>
      <dgm:t>
        <a:bodyPr/>
        <a:lstStyle/>
        <a:p>
          <a:endParaRPr lang="en-US"/>
        </a:p>
      </dgm:t>
    </dgm:pt>
    <dgm:pt modelId="{BBC30430-AC34-4C89-89E8-CFAD1C1C9A1E}" type="sibTrans" cxnId="{294C31AD-3322-41AA-8DF6-A0467E82D806}">
      <dgm:prSet/>
      <dgm:spPr/>
      <dgm:t>
        <a:bodyPr/>
        <a:lstStyle/>
        <a:p>
          <a:endParaRPr lang="en-US"/>
        </a:p>
      </dgm:t>
    </dgm:pt>
    <dgm:pt modelId="{467B9116-B7F1-4BBE-B5C5-BD58E2079E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3200" dirty="0"/>
            <a:t>Dinsdag: activiteiten Luxemburg</a:t>
          </a:r>
          <a:endParaRPr lang="en-US" sz="3200" dirty="0"/>
        </a:p>
      </dgm:t>
    </dgm:pt>
    <dgm:pt modelId="{E8F1427A-1D53-4894-AA98-1ED47446C7D2}" type="parTrans" cxnId="{36C949DE-A91B-433C-BC84-6EC1A7266AB8}">
      <dgm:prSet/>
      <dgm:spPr/>
      <dgm:t>
        <a:bodyPr/>
        <a:lstStyle/>
        <a:p>
          <a:endParaRPr lang="en-US"/>
        </a:p>
      </dgm:t>
    </dgm:pt>
    <dgm:pt modelId="{6CD40642-27A8-42B1-997A-F366CEA61312}" type="sibTrans" cxnId="{36C949DE-A91B-433C-BC84-6EC1A7266AB8}">
      <dgm:prSet/>
      <dgm:spPr/>
      <dgm:t>
        <a:bodyPr/>
        <a:lstStyle/>
        <a:p>
          <a:endParaRPr lang="en-US"/>
        </a:p>
      </dgm:t>
    </dgm:pt>
    <dgm:pt modelId="{CEBF59B5-A578-4855-AF87-FBAF903726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err="1"/>
            <a:t>Woensdag</a:t>
          </a:r>
          <a:r>
            <a:rPr lang="en-US" sz="3200" dirty="0"/>
            <a:t>: </a:t>
          </a:r>
          <a:r>
            <a:rPr lang="en-US" sz="3200" dirty="0" err="1"/>
            <a:t>activiteiten</a:t>
          </a:r>
          <a:r>
            <a:rPr lang="en-US" sz="3200" dirty="0"/>
            <a:t> Luxemburg</a:t>
          </a:r>
        </a:p>
      </dgm:t>
    </dgm:pt>
    <dgm:pt modelId="{92876C33-DB73-4B83-87FF-85D722FE5006}" type="parTrans" cxnId="{79A23146-26EB-45DE-89B5-CA1F68211B3D}">
      <dgm:prSet/>
      <dgm:spPr/>
      <dgm:t>
        <a:bodyPr/>
        <a:lstStyle/>
        <a:p>
          <a:endParaRPr lang="en-US"/>
        </a:p>
      </dgm:t>
    </dgm:pt>
    <dgm:pt modelId="{69D0C4D4-83F0-46DE-9CC1-FDC2B400730D}" type="sibTrans" cxnId="{79A23146-26EB-45DE-89B5-CA1F68211B3D}">
      <dgm:prSet/>
      <dgm:spPr/>
      <dgm:t>
        <a:bodyPr/>
        <a:lstStyle/>
        <a:p>
          <a:endParaRPr lang="en-US"/>
        </a:p>
      </dgm:t>
    </dgm:pt>
    <dgm:pt modelId="{BF6A3E23-FBFB-4B6C-9297-7685BD3A3A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err="1"/>
            <a:t>Donderdag</a:t>
          </a:r>
          <a:r>
            <a:rPr lang="en-US" sz="3200" dirty="0"/>
            <a:t>: </a:t>
          </a:r>
          <a:r>
            <a:rPr lang="en-US" sz="3200" dirty="0" err="1"/>
            <a:t>reisdag</a:t>
          </a:r>
          <a:endParaRPr lang="en-US" sz="3200" dirty="0"/>
        </a:p>
      </dgm:t>
    </dgm:pt>
    <dgm:pt modelId="{B7DBC7B0-763F-45D4-8B3D-B3180E9E7984}" type="parTrans" cxnId="{323669D2-0AFF-44BA-89BC-A4DB48FADF82}">
      <dgm:prSet/>
      <dgm:spPr/>
      <dgm:t>
        <a:bodyPr/>
        <a:lstStyle/>
        <a:p>
          <a:endParaRPr lang="nl-NL"/>
        </a:p>
      </dgm:t>
    </dgm:pt>
    <dgm:pt modelId="{43BC7F92-D77D-4F8D-9252-D6999E58601C}" type="sibTrans" cxnId="{323669D2-0AFF-44BA-89BC-A4DB48FADF82}">
      <dgm:prSet/>
      <dgm:spPr/>
      <dgm:t>
        <a:bodyPr/>
        <a:lstStyle/>
        <a:p>
          <a:endParaRPr lang="nl-NL"/>
        </a:p>
      </dgm:t>
    </dgm:pt>
    <dgm:pt modelId="{1E0ABFA8-A933-4DDE-BE29-4B38CB91E888}" type="pres">
      <dgm:prSet presAssocID="{ADCDD4C3-2676-4C12-A0F4-F6022F1C4E2C}" presName="root" presStyleCnt="0">
        <dgm:presLayoutVars>
          <dgm:dir/>
          <dgm:resizeHandles val="exact"/>
        </dgm:presLayoutVars>
      </dgm:prSet>
      <dgm:spPr/>
    </dgm:pt>
    <dgm:pt modelId="{3B0FD6F4-C134-40F5-8197-CA0F50C59349}" type="pres">
      <dgm:prSet presAssocID="{7917C410-8C92-4CA0-92A5-9D9038C2EAA5}" presName="compNode" presStyleCnt="0"/>
      <dgm:spPr/>
    </dgm:pt>
    <dgm:pt modelId="{62341BA2-91D0-443C-93AA-D9A45F4A34A4}" type="pres">
      <dgm:prSet presAssocID="{7917C410-8C92-4CA0-92A5-9D9038C2EAA5}" presName="bgRect" presStyleLbl="bgShp" presStyleIdx="0" presStyleCnt="4"/>
      <dgm:spPr/>
    </dgm:pt>
    <dgm:pt modelId="{C801C62D-6677-4F88-9817-20CD5CF5D54D}" type="pres">
      <dgm:prSet presAssocID="{7917C410-8C92-4CA0-92A5-9D9038C2EAA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 met effen opvulling"/>
        </a:ext>
      </dgm:extLst>
    </dgm:pt>
    <dgm:pt modelId="{890DF7B4-DB29-4F00-93A4-5DD5350DE55D}" type="pres">
      <dgm:prSet presAssocID="{7917C410-8C92-4CA0-92A5-9D9038C2EAA5}" presName="spaceRect" presStyleCnt="0"/>
      <dgm:spPr/>
    </dgm:pt>
    <dgm:pt modelId="{A9040F7B-4EB5-4265-AEF0-3A4182B8AD54}" type="pres">
      <dgm:prSet presAssocID="{7917C410-8C92-4CA0-92A5-9D9038C2EAA5}" presName="parTx" presStyleLbl="revTx" presStyleIdx="0" presStyleCnt="4">
        <dgm:presLayoutVars>
          <dgm:chMax val="0"/>
          <dgm:chPref val="0"/>
        </dgm:presLayoutVars>
      </dgm:prSet>
      <dgm:spPr/>
    </dgm:pt>
    <dgm:pt modelId="{EAD217C1-766E-491A-81E9-B71386CE59D8}" type="pres">
      <dgm:prSet presAssocID="{BBC30430-AC34-4C89-89E8-CFAD1C1C9A1E}" presName="sibTrans" presStyleCnt="0"/>
      <dgm:spPr/>
    </dgm:pt>
    <dgm:pt modelId="{15813888-7926-453A-B5EE-5642A16793BD}" type="pres">
      <dgm:prSet presAssocID="{467B9116-B7F1-4BBE-B5C5-BD58E2079ED4}" presName="compNode" presStyleCnt="0"/>
      <dgm:spPr/>
    </dgm:pt>
    <dgm:pt modelId="{E3994601-DB73-4DD8-A8BB-4ACE77BAA0F3}" type="pres">
      <dgm:prSet presAssocID="{467B9116-B7F1-4BBE-B5C5-BD58E2079ED4}" presName="bgRect" presStyleLbl="bgShp" presStyleIdx="1" presStyleCnt="4"/>
      <dgm:spPr/>
    </dgm:pt>
    <dgm:pt modelId="{FADA04E3-14D6-400F-AA8D-EE67BC17F744}" type="pres">
      <dgm:prSet presAssocID="{467B9116-B7F1-4BBE-B5C5-BD58E2079E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pen met effen opvulling"/>
        </a:ext>
      </dgm:extLst>
    </dgm:pt>
    <dgm:pt modelId="{CA3DA3CA-BD48-4302-8613-2F8FA2E92448}" type="pres">
      <dgm:prSet presAssocID="{467B9116-B7F1-4BBE-B5C5-BD58E2079ED4}" presName="spaceRect" presStyleCnt="0"/>
      <dgm:spPr/>
    </dgm:pt>
    <dgm:pt modelId="{D9C6F0C2-5784-49AD-ADF0-16A35E45DE9C}" type="pres">
      <dgm:prSet presAssocID="{467B9116-B7F1-4BBE-B5C5-BD58E2079ED4}" presName="parTx" presStyleLbl="revTx" presStyleIdx="1" presStyleCnt="4">
        <dgm:presLayoutVars>
          <dgm:chMax val="0"/>
          <dgm:chPref val="0"/>
        </dgm:presLayoutVars>
      </dgm:prSet>
      <dgm:spPr/>
    </dgm:pt>
    <dgm:pt modelId="{EA55B8A4-001B-4D0F-822F-0578CB881C15}" type="pres">
      <dgm:prSet presAssocID="{6CD40642-27A8-42B1-997A-F366CEA61312}" presName="sibTrans" presStyleCnt="0"/>
      <dgm:spPr/>
    </dgm:pt>
    <dgm:pt modelId="{165B0AB5-B0C6-4837-AF61-54721289F0A9}" type="pres">
      <dgm:prSet presAssocID="{CEBF59B5-A578-4855-AF87-FBAF90372648}" presName="compNode" presStyleCnt="0"/>
      <dgm:spPr/>
    </dgm:pt>
    <dgm:pt modelId="{A29837FD-76D7-4513-BF87-0BB91286FA8A}" type="pres">
      <dgm:prSet presAssocID="{CEBF59B5-A578-4855-AF87-FBAF90372648}" presName="bgRect" presStyleLbl="bgShp" presStyleIdx="2" presStyleCnt="4"/>
      <dgm:spPr/>
    </dgm:pt>
    <dgm:pt modelId="{498927C4-09D3-4065-8021-4B92C69ADC54}" type="pres">
      <dgm:prSet presAssocID="{CEBF59B5-A578-4855-AF87-FBAF90372648}" presName="iconRect" presStyleLbl="node1" presStyleIdx="2" presStyleCnt="4" custLinFactNeighborX="-4011" custLinFactNeighborY="-1203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pen met effen opvulling"/>
        </a:ext>
      </dgm:extLst>
    </dgm:pt>
    <dgm:pt modelId="{A1C4D4AE-18A8-4FCE-A3E7-BF5E4A674565}" type="pres">
      <dgm:prSet presAssocID="{CEBF59B5-A578-4855-AF87-FBAF90372648}" presName="spaceRect" presStyleCnt="0"/>
      <dgm:spPr/>
    </dgm:pt>
    <dgm:pt modelId="{AC4E2C27-AA28-48E8-9256-EEF820ADDE28}" type="pres">
      <dgm:prSet presAssocID="{CEBF59B5-A578-4855-AF87-FBAF90372648}" presName="parTx" presStyleLbl="revTx" presStyleIdx="2" presStyleCnt="4">
        <dgm:presLayoutVars>
          <dgm:chMax val="0"/>
          <dgm:chPref val="0"/>
        </dgm:presLayoutVars>
      </dgm:prSet>
      <dgm:spPr/>
    </dgm:pt>
    <dgm:pt modelId="{C75402BA-44B8-4731-9B1C-5D725B872301}" type="pres">
      <dgm:prSet presAssocID="{69D0C4D4-83F0-46DE-9CC1-FDC2B400730D}" presName="sibTrans" presStyleCnt="0"/>
      <dgm:spPr/>
    </dgm:pt>
    <dgm:pt modelId="{9EEE24D7-744F-4262-8F37-D1E5663EFDBC}" type="pres">
      <dgm:prSet presAssocID="{BF6A3E23-FBFB-4B6C-9297-7685BD3A3A7C}" presName="compNode" presStyleCnt="0"/>
      <dgm:spPr/>
    </dgm:pt>
    <dgm:pt modelId="{55046880-8FD1-498F-A599-4883FDEB235C}" type="pres">
      <dgm:prSet presAssocID="{BF6A3E23-FBFB-4B6C-9297-7685BD3A3A7C}" presName="bgRect" presStyleLbl="bgShp" presStyleIdx="3" presStyleCnt="4"/>
      <dgm:spPr/>
    </dgm:pt>
    <dgm:pt modelId="{8DEB2AD8-1615-48E7-93A8-2C94E884E97B}" type="pres">
      <dgm:prSet presAssocID="{BF6A3E23-FBFB-4B6C-9297-7685BD3A3A7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 met effen opvulling"/>
        </a:ext>
      </dgm:extLst>
    </dgm:pt>
    <dgm:pt modelId="{57CFE558-2E4F-4BF8-B7AD-01A10A93AE16}" type="pres">
      <dgm:prSet presAssocID="{BF6A3E23-FBFB-4B6C-9297-7685BD3A3A7C}" presName="spaceRect" presStyleCnt="0"/>
      <dgm:spPr/>
    </dgm:pt>
    <dgm:pt modelId="{4F49C219-8E47-4DCC-8D9E-80F674F16030}" type="pres">
      <dgm:prSet presAssocID="{BF6A3E23-FBFB-4B6C-9297-7685BD3A3A7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C32421C-DCB0-42F7-8AEA-BD990EC4E447}" type="presOf" srcId="{BF6A3E23-FBFB-4B6C-9297-7685BD3A3A7C}" destId="{4F49C219-8E47-4DCC-8D9E-80F674F16030}" srcOrd="0" destOrd="0" presId="urn:microsoft.com/office/officeart/2018/2/layout/IconVerticalSolidList"/>
    <dgm:cxn modelId="{79A23146-26EB-45DE-89B5-CA1F68211B3D}" srcId="{ADCDD4C3-2676-4C12-A0F4-F6022F1C4E2C}" destId="{CEBF59B5-A578-4855-AF87-FBAF90372648}" srcOrd="2" destOrd="0" parTransId="{92876C33-DB73-4B83-87FF-85D722FE5006}" sibTransId="{69D0C4D4-83F0-46DE-9CC1-FDC2B400730D}"/>
    <dgm:cxn modelId="{F1114571-8C7C-40EA-B88F-5334C6701A74}" type="presOf" srcId="{467B9116-B7F1-4BBE-B5C5-BD58E2079ED4}" destId="{D9C6F0C2-5784-49AD-ADF0-16A35E45DE9C}" srcOrd="0" destOrd="0" presId="urn:microsoft.com/office/officeart/2018/2/layout/IconVerticalSolidList"/>
    <dgm:cxn modelId="{7F8EF58C-5EFB-4806-8493-FBB92D3033A9}" type="presOf" srcId="{ADCDD4C3-2676-4C12-A0F4-F6022F1C4E2C}" destId="{1E0ABFA8-A933-4DDE-BE29-4B38CB91E888}" srcOrd="0" destOrd="0" presId="urn:microsoft.com/office/officeart/2018/2/layout/IconVerticalSolidList"/>
    <dgm:cxn modelId="{294C31AD-3322-41AA-8DF6-A0467E82D806}" srcId="{ADCDD4C3-2676-4C12-A0F4-F6022F1C4E2C}" destId="{7917C410-8C92-4CA0-92A5-9D9038C2EAA5}" srcOrd="0" destOrd="0" parTransId="{AD1DEB9C-44A4-430F-B5CD-6F5457743856}" sibTransId="{BBC30430-AC34-4C89-89E8-CFAD1C1C9A1E}"/>
    <dgm:cxn modelId="{983592AF-E1DD-4EB4-A736-F67BD613B16B}" type="presOf" srcId="{CEBF59B5-A578-4855-AF87-FBAF90372648}" destId="{AC4E2C27-AA28-48E8-9256-EEF820ADDE28}" srcOrd="0" destOrd="0" presId="urn:microsoft.com/office/officeart/2018/2/layout/IconVerticalSolidList"/>
    <dgm:cxn modelId="{2F3F9DCE-A521-4904-8CCD-5B7EB290B668}" type="presOf" srcId="{7917C410-8C92-4CA0-92A5-9D9038C2EAA5}" destId="{A9040F7B-4EB5-4265-AEF0-3A4182B8AD54}" srcOrd="0" destOrd="0" presId="urn:microsoft.com/office/officeart/2018/2/layout/IconVerticalSolidList"/>
    <dgm:cxn modelId="{323669D2-0AFF-44BA-89BC-A4DB48FADF82}" srcId="{ADCDD4C3-2676-4C12-A0F4-F6022F1C4E2C}" destId="{BF6A3E23-FBFB-4B6C-9297-7685BD3A3A7C}" srcOrd="3" destOrd="0" parTransId="{B7DBC7B0-763F-45D4-8B3D-B3180E9E7984}" sibTransId="{43BC7F92-D77D-4F8D-9252-D6999E58601C}"/>
    <dgm:cxn modelId="{36C949DE-A91B-433C-BC84-6EC1A7266AB8}" srcId="{ADCDD4C3-2676-4C12-A0F4-F6022F1C4E2C}" destId="{467B9116-B7F1-4BBE-B5C5-BD58E2079ED4}" srcOrd="1" destOrd="0" parTransId="{E8F1427A-1D53-4894-AA98-1ED47446C7D2}" sibTransId="{6CD40642-27A8-42B1-997A-F366CEA61312}"/>
    <dgm:cxn modelId="{2E1BC5F7-12C7-4D67-A2EB-46F7EB7AA2D1}" type="presParOf" srcId="{1E0ABFA8-A933-4DDE-BE29-4B38CB91E888}" destId="{3B0FD6F4-C134-40F5-8197-CA0F50C59349}" srcOrd="0" destOrd="0" presId="urn:microsoft.com/office/officeart/2018/2/layout/IconVerticalSolidList"/>
    <dgm:cxn modelId="{AC1B792D-F4AB-4029-8CF0-5E7D69822A60}" type="presParOf" srcId="{3B0FD6F4-C134-40F5-8197-CA0F50C59349}" destId="{62341BA2-91D0-443C-93AA-D9A45F4A34A4}" srcOrd="0" destOrd="0" presId="urn:microsoft.com/office/officeart/2018/2/layout/IconVerticalSolidList"/>
    <dgm:cxn modelId="{B2C233EE-1582-4742-89D4-56AA55439665}" type="presParOf" srcId="{3B0FD6F4-C134-40F5-8197-CA0F50C59349}" destId="{C801C62D-6677-4F88-9817-20CD5CF5D54D}" srcOrd="1" destOrd="0" presId="urn:microsoft.com/office/officeart/2018/2/layout/IconVerticalSolidList"/>
    <dgm:cxn modelId="{82258537-47AD-44DB-B892-5148F0C82529}" type="presParOf" srcId="{3B0FD6F4-C134-40F5-8197-CA0F50C59349}" destId="{890DF7B4-DB29-4F00-93A4-5DD5350DE55D}" srcOrd="2" destOrd="0" presId="urn:microsoft.com/office/officeart/2018/2/layout/IconVerticalSolidList"/>
    <dgm:cxn modelId="{D8C395BD-FE05-4F43-8A11-6C748972C3BD}" type="presParOf" srcId="{3B0FD6F4-C134-40F5-8197-CA0F50C59349}" destId="{A9040F7B-4EB5-4265-AEF0-3A4182B8AD54}" srcOrd="3" destOrd="0" presId="urn:microsoft.com/office/officeart/2018/2/layout/IconVerticalSolidList"/>
    <dgm:cxn modelId="{1FC86B39-7410-473C-A02D-CD0435A879D4}" type="presParOf" srcId="{1E0ABFA8-A933-4DDE-BE29-4B38CB91E888}" destId="{EAD217C1-766E-491A-81E9-B71386CE59D8}" srcOrd="1" destOrd="0" presId="urn:microsoft.com/office/officeart/2018/2/layout/IconVerticalSolidList"/>
    <dgm:cxn modelId="{6C88FD44-6B85-4662-92D9-7A99C309D39B}" type="presParOf" srcId="{1E0ABFA8-A933-4DDE-BE29-4B38CB91E888}" destId="{15813888-7926-453A-B5EE-5642A16793BD}" srcOrd="2" destOrd="0" presId="urn:microsoft.com/office/officeart/2018/2/layout/IconVerticalSolidList"/>
    <dgm:cxn modelId="{6F465BAB-0A69-468D-96C4-84F65CB903F9}" type="presParOf" srcId="{15813888-7926-453A-B5EE-5642A16793BD}" destId="{E3994601-DB73-4DD8-A8BB-4ACE77BAA0F3}" srcOrd="0" destOrd="0" presId="urn:microsoft.com/office/officeart/2018/2/layout/IconVerticalSolidList"/>
    <dgm:cxn modelId="{B2A346B4-67C7-4DF6-B8EC-508216E1CB8B}" type="presParOf" srcId="{15813888-7926-453A-B5EE-5642A16793BD}" destId="{FADA04E3-14D6-400F-AA8D-EE67BC17F744}" srcOrd="1" destOrd="0" presId="urn:microsoft.com/office/officeart/2018/2/layout/IconVerticalSolidList"/>
    <dgm:cxn modelId="{A2A068A4-C566-4321-AE71-89949451B0B5}" type="presParOf" srcId="{15813888-7926-453A-B5EE-5642A16793BD}" destId="{CA3DA3CA-BD48-4302-8613-2F8FA2E92448}" srcOrd="2" destOrd="0" presId="urn:microsoft.com/office/officeart/2018/2/layout/IconVerticalSolidList"/>
    <dgm:cxn modelId="{807E66CA-F31A-4D78-9A06-FC8D00EDF240}" type="presParOf" srcId="{15813888-7926-453A-B5EE-5642A16793BD}" destId="{D9C6F0C2-5784-49AD-ADF0-16A35E45DE9C}" srcOrd="3" destOrd="0" presId="urn:microsoft.com/office/officeart/2018/2/layout/IconVerticalSolidList"/>
    <dgm:cxn modelId="{A33B1176-87FF-449F-BE92-DB33002FA9BE}" type="presParOf" srcId="{1E0ABFA8-A933-4DDE-BE29-4B38CB91E888}" destId="{EA55B8A4-001B-4D0F-822F-0578CB881C15}" srcOrd="3" destOrd="0" presId="urn:microsoft.com/office/officeart/2018/2/layout/IconVerticalSolidList"/>
    <dgm:cxn modelId="{8BD5A6A0-6A6C-4149-BA8D-79F92B6597F5}" type="presParOf" srcId="{1E0ABFA8-A933-4DDE-BE29-4B38CB91E888}" destId="{165B0AB5-B0C6-4837-AF61-54721289F0A9}" srcOrd="4" destOrd="0" presId="urn:microsoft.com/office/officeart/2018/2/layout/IconVerticalSolidList"/>
    <dgm:cxn modelId="{B6CF6C6B-2288-4F64-945A-DC852DDB1A43}" type="presParOf" srcId="{165B0AB5-B0C6-4837-AF61-54721289F0A9}" destId="{A29837FD-76D7-4513-BF87-0BB91286FA8A}" srcOrd="0" destOrd="0" presId="urn:microsoft.com/office/officeart/2018/2/layout/IconVerticalSolidList"/>
    <dgm:cxn modelId="{F1E20698-AEEC-47E0-862C-608F26E684C4}" type="presParOf" srcId="{165B0AB5-B0C6-4837-AF61-54721289F0A9}" destId="{498927C4-09D3-4065-8021-4B92C69ADC54}" srcOrd="1" destOrd="0" presId="urn:microsoft.com/office/officeart/2018/2/layout/IconVerticalSolidList"/>
    <dgm:cxn modelId="{6E914201-47C4-4B40-9AD2-2D8ADE641555}" type="presParOf" srcId="{165B0AB5-B0C6-4837-AF61-54721289F0A9}" destId="{A1C4D4AE-18A8-4FCE-A3E7-BF5E4A674565}" srcOrd="2" destOrd="0" presId="urn:microsoft.com/office/officeart/2018/2/layout/IconVerticalSolidList"/>
    <dgm:cxn modelId="{9B057A0F-048B-4278-BCDE-23CCAEAE9835}" type="presParOf" srcId="{165B0AB5-B0C6-4837-AF61-54721289F0A9}" destId="{AC4E2C27-AA28-48E8-9256-EEF820ADDE28}" srcOrd="3" destOrd="0" presId="urn:microsoft.com/office/officeart/2018/2/layout/IconVerticalSolidList"/>
    <dgm:cxn modelId="{C216873E-AB2B-46E7-ADE1-974D2260B2F5}" type="presParOf" srcId="{1E0ABFA8-A933-4DDE-BE29-4B38CB91E888}" destId="{C75402BA-44B8-4731-9B1C-5D725B872301}" srcOrd="5" destOrd="0" presId="urn:microsoft.com/office/officeart/2018/2/layout/IconVerticalSolidList"/>
    <dgm:cxn modelId="{68E8DE16-F426-46C3-8113-89C08708AAEA}" type="presParOf" srcId="{1E0ABFA8-A933-4DDE-BE29-4B38CB91E888}" destId="{9EEE24D7-744F-4262-8F37-D1E5663EFDBC}" srcOrd="6" destOrd="0" presId="urn:microsoft.com/office/officeart/2018/2/layout/IconVerticalSolidList"/>
    <dgm:cxn modelId="{1CA83D54-66E1-441D-BCA1-A327C3F0D494}" type="presParOf" srcId="{9EEE24D7-744F-4262-8F37-D1E5663EFDBC}" destId="{55046880-8FD1-498F-A599-4883FDEB235C}" srcOrd="0" destOrd="0" presId="urn:microsoft.com/office/officeart/2018/2/layout/IconVerticalSolidList"/>
    <dgm:cxn modelId="{5803521E-A70F-46C6-8898-46FD9849A25C}" type="presParOf" srcId="{9EEE24D7-744F-4262-8F37-D1E5663EFDBC}" destId="{8DEB2AD8-1615-48E7-93A8-2C94E884E97B}" srcOrd="1" destOrd="0" presId="urn:microsoft.com/office/officeart/2018/2/layout/IconVerticalSolidList"/>
    <dgm:cxn modelId="{CC79CC21-EF97-47A8-8F52-31DFA39BA12E}" type="presParOf" srcId="{9EEE24D7-744F-4262-8F37-D1E5663EFDBC}" destId="{57CFE558-2E4F-4BF8-B7AD-01A10A93AE16}" srcOrd="2" destOrd="0" presId="urn:microsoft.com/office/officeart/2018/2/layout/IconVerticalSolidList"/>
    <dgm:cxn modelId="{9C856F96-6889-485F-8A9D-25E0D24B6579}" type="presParOf" srcId="{9EEE24D7-744F-4262-8F37-D1E5663EFDBC}" destId="{4F49C219-8E47-4DCC-8D9E-80F674F160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CC067E-C988-43A7-A69F-A2A4F36A0D4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A5964B-0415-48F9-A262-F6332FA5BE56}">
      <dgm:prSet/>
      <dgm:spPr/>
      <dgm:t>
        <a:bodyPr/>
        <a:lstStyle/>
        <a:p>
          <a:r>
            <a:rPr lang="nl-NL" baseline="0" dirty="0"/>
            <a:t>Uitgangspunten kamerindeling: </a:t>
          </a:r>
          <a:endParaRPr lang="en-US" dirty="0"/>
        </a:p>
      </dgm:t>
    </dgm:pt>
    <dgm:pt modelId="{E82E6597-C9A4-4B7C-A29E-F0A76189EBBF}" type="parTrans" cxnId="{F03F2887-660D-4ED0-903C-CF98C9106B3A}">
      <dgm:prSet/>
      <dgm:spPr/>
      <dgm:t>
        <a:bodyPr/>
        <a:lstStyle/>
        <a:p>
          <a:endParaRPr lang="en-US"/>
        </a:p>
      </dgm:t>
    </dgm:pt>
    <dgm:pt modelId="{4526B367-DB98-4BE3-92A0-7CFE2FF7535A}" type="sibTrans" cxnId="{F03F2887-660D-4ED0-903C-CF98C9106B3A}">
      <dgm:prSet/>
      <dgm:spPr/>
      <dgm:t>
        <a:bodyPr/>
        <a:lstStyle/>
        <a:p>
          <a:endParaRPr lang="en-US"/>
        </a:p>
      </dgm:t>
    </dgm:pt>
    <dgm:pt modelId="{2A097BFD-A379-48F8-8BAD-05CEE86802D8}">
      <dgm:prSet/>
      <dgm:spPr/>
      <dgm:t>
        <a:bodyPr/>
        <a:lstStyle/>
        <a:p>
          <a:r>
            <a:rPr lang="nl-NL" baseline="0" dirty="0"/>
            <a:t>Iedereen voelt zich veilig in zijn eigen kamer en kan zich daar terugtrekken.</a:t>
          </a:r>
          <a:endParaRPr lang="en-US" dirty="0"/>
        </a:p>
      </dgm:t>
    </dgm:pt>
    <dgm:pt modelId="{5ADDE06B-8A72-4887-8EA2-92C4DC9E6744}" type="parTrans" cxnId="{B68EED4C-E2A9-4B78-9CA8-F6E5F3C6CEBA}">
      <dgm:prSet/>
      <dgm:spPr/>
      <dgm:t>
        <a:bodyPr/>
        <a:lstStyle/>
        <a:p>
          <a:endParaRPr lang="en-US"/>
        </a:p>
      </dgm:t>
    </dgm:pt>
    <dgm:pt modelId="{D522C76E-92AC-441B-8B0B-A391C9572EB0}" type="sibTrans" cxnId="{B68EED4C-E2A9-4B78-9CA8-F6E5F3C6CEBA}">
      <dgm:prSet/>
      <dgm:spPr/>
      <dgm:t>
        <a:bodyPr/>
        <a:lstStyle/>
        <a:p>
          <a:endParaRPr lang="en-US"/>
        </a:p>
      </dgm:t>
    </dgm:pt>
    <dgm:pt modelId="{5F8DD904-AFBB-42D4-8022-3D9C036155B3}">
      <dgm:prSet/>
      <dgm:spPr/>
      <dgm:t>
        <a:bodyPr/>
        <a:lstStyle/>
        <a:p>
          <a:r>
            <a:rPr lang="nl-NL" baseline="0" dirty="0"/>
            <a:t>Leerlingen stellen zelf kamerindeling voor; mentoren beslissen</a:t>
          </a:r>
          <a:endParaRPr lang="en-US" dirty="0"/>
        </a:p>
      </dgm:t>
    </dgm:pt>
    <dgm:pt modelId="{AC543CDA-DB96-4000-B0B8-E05B330C35BF}" type="parTrans" cxnId="{A22713CC-31AD-41DC-A63E-07B7A75680A4}">
      <dgm:prSet/>
      <dgm:spPr/>
      <dgm:t>
        <a:bodyPr/>
        <a:lstStyle/>
        <a:p>
          <a:endParaRPr lang="en-US"/>
        </a:p>
      </dgm:t>
    </dgm:pt>
    <dgm:pt modelId="{9248459D-9F3F-4BAE-BED0-AF23B430F346}" type="sibTrans" cxnId="{A22713CC-31AD-41DC-A63E-07B7A75680A4}">
      <dgm:prSet/>
      <dgm:spPr/>
      <dgm:t>
        <a:bodyPr/>
        <a:lstStyle/>
        <a:p>
          <a:endParaRPr lang="en-US"/>
        </a:p>
      </dgm:t>
    </dgm:pt>
    <dgm:pt modelId="{3D55D167-57F1-47C4-8F24-FF28A017D856}">
      <dgm:prSet/>
      <dgm:spPr/>
      <dgm:t>
        <a:bodyPr/>
        <a:lstStyle/>
        <a:p>
          <a:r>
            <a:rPr lang="en-US" dirty="0"/>
            <a:t>3-persoonskamers</a:t>
          </a:r>
        </a:p>
      </dgm:t>
    </dgm:pt>
    <dgm:pt modelId="{A0855081-66FE-4CFA-951C-1E18F55CBEE9}" type="parTrans" cxnId="{7EA52645-61AA-4D18-9EA1-7D58D370DE10}">
      <dgm:prSet/>
      <dgm:spPr/>
      <dgm:t>
        <a:bodyPr/>
        <a:lstStyle/>
        <a:p>
          <a:endParaRPr lang="nl-NL"/>
        </a:p>
      </dgm:t>
    </dgm:pt>
    <dgm:pt modelId="{D5740E98-37DB-4D0E-9C51-72492D81E116}" type="sibTrans" cxnId="{7EA52645-61AA-4D18-9EA1-7D58D370DE10}">
      <dgm:prSet/>
      <dgm:spPr/>
      <dgm:t>
        <a:bodyPr/>
        <a:lstStyle/>
        <a:p>
          <a:endParaRPr lang="nl-NL"/>
        </a:p>
      </dgm:t>
    </dgm:pt>
    <dgm:pt modelId="{F7764C3D-2406-44EA-833B-D0D41967C49D}">
      <dgm:prSet/>
      <dgm:spPr/>
      <dgm:t>
        <a:bodyPr/>
        <a:lstStyle/>
        <a:p>
          <a:endParaRPr lang="en-US" dirty="0"/>
        </a:p>
      </dgm:t>
    </dgm:pt>
    <dgm:pt modelId="{266FB4DE-9F72-4088-B3C4-7343AE9BBB9A}" type="parTrans" cxnId="{65E24618-E01F-4DE1-8213-4A56E017CED0}">
      <dgm:prSet/>
      <dgm:spPr/>
      <dgm:t>
        <a:bodyPr/>
        <a:lstStyle/>
        <a:p>
          <a:endParaRPr lang="nl-NL"/>
        </a:p>
      </dgm:t>
    </dgm:pt>
    <dgm:pt modelId="{ECEAA711-F419-46ED-98C6-CCD955965164}" type="sibTrans" cxnId="{65E24618-E01F-4DE1-8213-4A56E017CED0}">
      <dgm:prSet/>
      <dgm:spPr/>
      <dgm:t>
        <a:bodyPr/>
        <a:lstStyle/>
        <a:p>
          <a:endParaRPr lang="nl-NL"/>
        </a:p>
      </dgm:t>
    </dgm:pt>
    <dgm:pt modelId="{0B9C3E55-FC89-4D6A-93E1-981BCEA5550F}">
      <dgm:prSet/>
      <dgm:spPr/>
      <dgm:t>
        <a:bodyPr/>
        <a:lstStyle/>
        <a:p>
          <a:endParaRPr lang="en-US" dirty="0"/>
        </a:p>
      </dgm:t>
    </dgm:pt>
    <dgm:pt modelId="{7B0B96C0-9191-4714-A85B-13DEA6033E09}" type="parTrans" cxnId="{63D0D77A-5A9E-4940-98A9-C4719D4DA1BE}">
      <dgm:prSet/>
      <dgm:spPr/>
      <dgm:t>
        <a:bodyPr/>
        <a:lstStyle/>
        <a:p>
          <a:endParaRPr lang="nl-NL"/>
        </a:p>
      </dgm:t>
    </dgm:pt>
    <dgm:pt modelId="{631BF6AD-4FED-4065-8CE1-E70393E5BC7D}" type="sibTrans" cxnId="{63D0D77A-5A9E-4940-98A9-C4719D4DA1BE}">
      <dgm:prSet/>
      <dgm:spPr/>
      <dgm:t>
        <a:bodyPr/>
        <a:lstStyle/>
        <a:p>
          <a:endParaRPr lang="nl-NL"/>
        </a:p>
      </dgm:t>
    </dgm:pt>
    <dgm:pt modelId="{92F83746-F396-4936-BF3A-F73C5AA2212F}">
      <dgm:prSet/>
      <dgm:spPr/>
      <dgm:t>
        <a:bodyPr/>
        <a:lstStyle/>
        <a:p>
          <a:endParaRPr lang="en-US" dirty="0"/>
        </a:p>
      </dgm:t>
    </dgm:pt>
    <dgm:pt modelId="{4CBA850C-B232-4599-BB60-3ADD54CFF2CC}" type="parTrans" cxnId="{FD90E731-28E5-4436-97BA-7D97FE38C95B}">
      <dgm:prSet/>
      <dgm:spPr/>
      <dgm:t>
        <a:bodyPr/>
        <a:lstStyle/>
        <a:p>
          <a:endParaRPr lang="nl-NL"/>
        </a:p>
      </dgm:t>
    </dgm:pt>
    <dgm:pt modelId="{B9C1F4BF-8396-48EA-BD09-2856A598FC48}" type="sibTrans" cxnId="{FD90E731-28E5-4436-97BA-7D97FE38C95B}">
      <dgm:prSet/>
      <dgm:spPr/>
      <dgm:t>
        <a:bodyPr/>
        <a:lstStyle/>
        <a:p>
          <a:endParaRPr lang="nl-NL"/>
        </a:p>
      </dgm:t>
    </dgm:pt>
    <dgm:pt modelId="{ADFCD1BC-E5D3-4797-A0FA-2F867B81511F}">
      <dgm:prSet/>
      <dgm:spPr/>
      <dgm:t>
        <a:bodyPr/>
        <a:lstStyle/>
        <a:p>
          <a:endParaRPr lang="en-US" dirty="0"/>
        </a:p>
      </dgm:t>
    </dgm:pt>
    <dgm:pt modelId="{40344CB4-9F3A-4D07-BE70-A28712A5C198}" type="parTrans" cxnId="{E2A2F8F8-089A-4FE8-9B48-0F3F810F1A06}">
      <dgm:prSet/>
      <dgm:spPr/>
      <dgm:t>
        <a:bodyPr/>
        <a:lstStyle/>
        <a:p>
          <a:endParaRPr lang="nl-NL"/>
        </a:p>
      </dgm:t>
    </dgm:pt>
    <dgm:pt modelId="{90CCDCFF-A616-445D-A34C-8B8BBE666F7C}" type="sibTrans" cxnId="{E2A2F8F8-089A-4FE8-9B48-0F3F810F1A06}">
      <dgm:prSet/>
      <dgm:spPr/>
      <dgm:t>
        <a:bodyPr/>
        <a:lstStyle/>
        <a:p>
          <a:endParaRPr lang="nl-NL"/>
        </a:p>
      </dgm:t>
    </dgm:pt>
    <dgm:pt modelId="{DBA04DA8-C122-4448-8A73-74C6FA7D1408}" type="pres">
      <dgm:prSet presAssocID="{5DCC067E-C988-43A7-A69F-A2A4F36A0D4D}" presName="linear" presStyleCnt="0">
        <dgm:presLayoutVars>
          <dgm:animLvl val="lvl"/>
          <dgm:resizeHandles val="exact"/>
        </dgm:presLayoutVars>
      </dgm:prSet>
      <dgm:spPr/>
    </dgm:pt>
    <dgm:pt modelId="{5D1C6627-76D9-4EDB-B935-E30C8B289B60}" type="pres">
      <dgm:prSet presAssocID="{10A5964B-0415-48F9-A262-F6332FA5BE5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4009172-601F-409A-B5DD-80B8676B2A87}" type="pres">
      <dgm:prSet presAssocID="{10A5964B-0415-48F9-A262-F6332FA5BE56}" presName="childText" presStyleLbl="revTx" presStyleIdx="0" presStyleCnt="1" custScaleY="129574">
        <dgm:presLayoutVars>
          <dgm:bulletEnabled val="1"/>
        </dgm:presLayoutVars>
      </dgm:prSet>
      <dgm:spPr/>
    </dgm:pt>
  </dgm:ptLst>
  <dgm:cxnLst>
    <dgm:cxn modelId="{65E24618-E01F-4DE1-8213-4A56E017CED0}" srcId="{10A5964B-0415-48F9-A262-F6332FA5BE56}" destId="{F7764C3D-2406-44EA-833B-D0D41967C49D}" srcOrd="5" destOrd="0" parTransId="{266FB4DE-9F72-4088-B3C4-7343AE9BBB9A}" sibTransId="{ECEAA711-F419-46ED-98C6-CCD955965164}"/>
    <dgm:cxn modelId="{6486E331-83C6-4311-9B13-8C284FB750CE}" type="presOf" srcId="{ADFCD1BC-E5D3-4797-A0FA-2F867B81511F}" destId="{64009172-601F-409A-B5DD-80B8676B2A87}" srcOrd="0" destOrd="0" presId="urn:microsoft.com/office/officeart/2005/8/layout/vList2"/>
    <dgm:cxn modelId="{FD90E731-28E5-4436-97BA-7D97FE38C95B}" srcId="{10A5964B-0415-48F9-A262-F6332FA5BE56}" destId="{92F83746-F396-4936-BF3A-F73C5AA2212F}" srcOrd="1" destOrd="0" parTransId="{4CBA850C-B232-4599-BB60-3ADD54CFF2CC}" sibTransId="{B9C1F4BF-8396-48EA-BD09-2856A598FC48}"/>
    <dgm:cxn modelId="{7EA52645-61AA-4D18-9EA1-7D58D370DE10}" srcId="{10A5964B-0415-48F9-A262-F6332FA5BE56}" destId="{3D55D167-57F1-47C4-8F24-FF28A017D856}" srcOrd="2" destOrd="0" parTransId="{A0855081-66FE-4CFA-951C-1E18F55CBEE9}" sibTransId="{D5740E98-37DB-4D0E-9C51-72492D81E116}"/>
    <dgm:cxn modelId="{3D305B48-DE8F-411A-A2F9-7C4E814A8F42}" type="presOf" srcId="{0B9C3E55-FC89-4D6A-93E1-981BCEA5550F}" destId="{64009172-601F-409A-B5DD-80B8676B2A87}" srcOrd="0" destOrd="3" presId="urn:microsoft.com/office/officeart/2005/8/layout/vList2"/>
    <dgm:cxn modelId="{B68EED4C-E2A9-4B78-9CA8-F6E5F3C6CEBA}" srcId="{10A5964B-0415-48F9-A262-F6332FA5BE56}" destId="{2A097BFD-A379-48F8-8BAD-05CEE86802D8}" srcOrd="4" destOrd="0" parTransId="{5ADDE06B-8A72-4887-8EA2-92C4DC9E6744}" sibTransId="{D522C76E-92AC-441B-8B0B-A391C9572EB0}"/>
    <dgm:cxn modelId="{63D0D77A-5A9E-4940-98A9-C4719D4DA1BE}" srcId="{10A5964B-0415-48F9-A262-F6332FA5BE56}" destId="{0B9C3E55-FC89-4D6A-93E1-981BCEA5550F}" srcOrd="3" destOrd="0" parTransId="{7B0B96C0-9191-4714-A85B-13DEA6033E09}" sibTransId="{631BF6AD-4FED-4065-8CE1-E70393E5BC7D}"/>
    <dgm:cxn modelId="{F03F2887-660D-4ED0-903C-CF98C9106B3A}" srcId="{5DCC067E-C988-43A7-A69F-A2A4F36A0D4D}" destId="{10A5964B-0415-48F9-A262-F6332FA5BE56}" srcOrd="0" destOrd="0" parTransId="{E82E6597-C9A4-4B7C-A29E-F0A76189EBBF}" sibTransId="{4526B367-DB98-4BE3-92A0-7CFE2FF7535A}"/>
    <dgm:cxn modelId="{ABBCDA9C-EF08-4C49-9C3D-C155233C272E}" type="presOf" srcId="{92F83746-F396-4936-BF3A-F73C5AA2212F}" destId="{64009172-601F-409A-B5DD-80B8676B2A87}" srcOrd="0" destOrd="1" presId="urn:microsoft.com/office/officeart/2005/8/layout/vList2"/>
    <dgm:cxn modelId="{A17E2EB8-AB0C-4EB4-80D5-5DF9D33DD978}" type="presOf" srcId="{10A5964B-0415-48F9-A262-F6332FA5BE56}" destId="{5D1C6627-76D9-4EDB-B935-E30C8B289B60}" srcOrd="0" destOrd="0" presId="urn:microsoft.com/office/officeart/2005/8/layout/vList2"/>
    <dgm:cxn modelId="{B09583BB-918C-4F86-93AC-E78149A3AAB3}" type="presOf" srcId="{2A097BFD-A379-48F8-8BAD-05CEE86802D8}" destId="{64009172-601F-409A-B5DD-80B8676B2A87}" srcOrd="0" destOrd="4" presId="urn:microsoft.com/office/officeart/2005/8/layout/vList2"/>
    <dgm:cxn modelId="{75280CC3-6BA1-4472-90B9-BF4E1EA9D8BF}" type="presOf" srcId="{3D55D167-57F1-47C4-8F24-FF28A017D856}" destId="{64009172-601F-409A-B5DD-80B8676B2A87}" srcOrd="0" destOrd="2" presId="urn:microsoft.com/office/officeart/2005/8/layout/vList2"/>
    <dgm:cxn modelId="{A22713CC-31AD-41DC-A63E-07B7A75680A4}" srcId="{10A5964B-0415-48F9-A262-F6332FA5BE56}" destId="{5F8DD904-AFBB-42D4-8022-3D9C036155B3}" srcOrd="6" destOrd="0" parTransId="{AC543CDA-DB96-4000-B0B8-E05B330C35BF}" sibTransId="{9248459D-9F3F-4BAE-BED0-AF23B430F346}"/>
    <dgm:cxn modelId="{B8183ED0-DC73-4A1C-803E-5E6F3ABC2703}" type="presOf" srcId="{F7764C3D-2406-44EA-833B-D0D41967C49D}" destId="{64009172-601F-409A-B5DD-80B8676B2A87}" srcOrd="0" destOrd="5" presId="urn:microsoft.com/office/officeart/2005/8/layout/vList2"/>
    <dgm:cxn modelId="{853688DC-D32B-4A10-9DBE-66CBC19BDBED}" type="presOf" srcId="{5F8DD904-AFBB-42D4-8022-3D9C036155B3}" destId="{64009172-601F-409A-B5DD-80B8676B2A87}" srcOrd="0" destOrd="6" presId="urn:microsoft.com/office/officeart/2005/8/layout/vList2"/>
    <dgm:cxn modelId="{910631E5-3266-4D59-BCAC-74E88128153F}" type="presOf" srcId="{5DCC067E-C988-43A7-A69F-A2A4F36A0D4D}" destId="{DBA04DA8-C122-4448-8A73-74C6FA7D1408}" srcOrd="0" destOrd="0" presId="urn:microsoft.com/office/officeart/2005/8/layout/vList2"/>
    <dgm:cxn modelId="{E2A2F8F8-089A-4FE8-9B48-0F3F810F1A06}" srcId="{10A5964B-0415-48F9-A262-F6332FA5BE56}" destId="{ADFCD1BC-E5D3-4797-A0FA-2F867B81511F}" srcOrd="0" destOrd="0" parTransId="{40344CB4-9F3A-4D07-BE70-A28712A5C198}" sibTransId="{90CCDCFF-A616-445D-A34C-8B8BBE666F7C}"/>
    <dgm:cxn modelId="{0763AD91-9B9A-4C30-B053-48065501985F}" type="presParOf" srcId="{DBA04DA8-C122-4448-8A73-74C6FA7D1408}" destId="{5D1C6627-76D9-4EDB-B935-E30C8B289B60}" srcOrd="0" destOrd="0" presId="urn:microsoft.com/office/officeart/2005/8/layout/vList2"/>
    <dgm:cxn modelId="{3E48DEB7-231A-4DA8-A9AB-B1CD2C90A57E}" type="presParOf" srcId="{DBA04DA8-C122-4448-8A73-74C6FA7D1408}" destId="{64009172-601F-409A-B5DD-80B8676B2A8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5B8851-C89B-41A7-9A91-A41183C9D86C}" type="doc">
      <dgm:prSet loTypeId="urn:microsoft.com/office/officeart/2008/layout/PictureStrips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6EC0E8-F4B6-48A0-8D17-28D2436762A8}">
      <dgm:prSet/>
      <dgm:spPr/>
      <dgm:t>
        <a:bodyPr/>
        <a:lstStyle/>
        <a:p>
          <a:r>
            <a:rPr lang="nl-NL" dirty="0"/>
            <a:t>?? verzamelen station Haarlem (kiss en </a:t>
          </a:r>
          <a:r>
            <a:rPr lang="nl-NL" dirty="0" err="1"/>
            <a:t>ride</a:t>
          </a:r>
          <a:r>
            <a:rPr lang="nl-NL" dirty="0"/>
            <a:t>) </a:t>
          </a:r>
          <a:endParaRPr lang="en-US" dirty="0"/>
        </a:p>
      </dgm:t>
    </dgm:pt>
    <dgm:pt modelId="{2DB4CED4-5A95-42D3-98A4-EAC2596F3124}" type="parTrans" cxnId="{F1DFD78F-9952-486B-B2F7-4452DB64A52B}">
      <dgm:prSet/>
      <dgm:spPr/>
      <dgm:t>
        <a:bodyPr/>
        <a:lstStyle/>
        <a:p>
          <a:endParaRPr lang="en-US"/>
        </a:p>
      </dgm:t>
    </dgm:pt>
    <dgm:pt modelId="{EE0492B0-595F-4A3D-9BC9-161AC68BD2AA}" type="sibTrans" cxnId="{F1DFD78F-9952-486B-B2F7-4452DB64A52B}">
      <dgm:prSet/>
      <dgm:spPr/>
      <dgm:t>
        <a:bodyPr/>
        <a:lstStyle/>
        <a:p>
          <a:endParaRPr lang="en-US"/>
        </a:p>
      </dgm:t>
    </dgm:pt>
    <dgm:pt modelId="{456931D8-F755-46C2-B99B-B0DE9C6049EE}">
      <dgm:prSet/>
      <dgm:spPr/>
      <dgm:t>
        <a:bodyPr/>
        <a:lstStyle/>
        <a:p>
          <a:r>
            <a:rPr lang="nl-NL" dirty="0"/>
            <a:t>13.45 vertrek </a:t>
          </a:r>
          <a:r>
            <a:rPr lang="nl-NL" dirty="0" err="1"/>
            <a:t>Flixbus</a:t>
          </a:r>
          <a:r>
            <a:rPr lang="nl-NL" dirty="0"/>
            <a:t> vanaf A’dam Sloterdijk</a:t>
          </a:r>
          <a:endParaRPr lang="en-US" dirty="0"/>
        </a:p>
      </dgm:t>
    </dgm:pt>
    <dgm:pt modelId="{187C2CAA-41F6-46BF-AD25-6E413B3E63C8}" type="parTrans" cxnId="{C42C9926-9660-48F9-A755-A46BB9A9FD22}">
      <dgm:prSet/>
      <dgm:spPr/>
      <dgm:t>
        <a:bodyPr/>
        <a:lstStyle/>
        <a:p>
          <a:endParaRPr lang="en-US"/>
        </a:p>
      </dgm:t>
    </dgm:pt>
    <dgm:pt modelId="{60619D53-037F-4955-A3F8-1791CF1C39EF}" type="sibTrans" cxnId="{C42C9926-9660-48F9-A755-A46BB9A9FD22}">
      <dgm:prSet/>
      <dgm:spPr/>
      <dgm:t>
        <a:bodyPr/>
        <a:lstStyle/>
        <a:p>
          <a:endParaRPr lang="en-US"/>
        </a:p>
      </dgm:t>
    </dgm:pt>
    <dgm:pt modelId="{E47902E3-6095-4FA9-AB97-823E35ABCC52}">
      <dgm:prSet/>
      <dgm:spPr/>
      <dgm:t>
        <a:bodyPr/>
        <a:lstStyle/>
        <a:p>
          <a:r>
            <a:rPr lang="nl-NL" dirty="0"/>
            <a:t>19.55 P+R </a:t>
          </a:r>
          <a:r>
            <a:rPr lang="nl-NL" dirty="0" err="1"/>
            <a:t>Boullion</a:t>
          </a:r>
          <a:r>
            <a:rPr lang="nl-NL" dirty="0"/>
            <a:t> Luxemburg</a:t>
          </a:r>
          <a:endParaRPr lang="en-US" dirty="0"/>
        </a:p>
      </dgm:t>
    </dgm:pt>
    <dgm:pt modelId="{D66FF2FC-5051-43E4-A2A2-D72E49C7E06A}" type="parTrans" cxnId="{287E0BBF-8C44-4342-9CA0-7AA5FFC50F2F}">
      <dgm:prSet/>
      <dgm:spPr/>
      <dgm:t>
        <a:bodyPr/>
        <a:lstStyle/>
        <a:p>
          <a:endParaRPr lang="en-US"/>
        </a:p>
      </dgm:t>
    </dgm:pt>
    <dgm:pt modelId="{B0DEB774-6AA6-4259-A163-0DD0ED4A0BDF}" type="sibTrans" cxnId="{287E0BBF-8C44-4342-9CA0-7AA5FFC50F2F}">
      <dgm:prSet/>
      <dgm:spPr/>
      <dgm:t>
        <a:bodyPr/>
        <a:lstStyle/>
        <a:p>
          <a:endParaRPr lang="en-US"/>
        </a:p>
      </dgm:t>
    </dgm:pt>
    <dgm:pt modelId="{E29E2113-E760-473B-BB38-BAA9CD4AF214}">
      <dgm:prSet/>
      <dgm:spPr/>
      <dgm:t>
        <a:bodyPr/>
        <a:lstStyle/>
        <a:p>
          <a:r>
            <a:rPr lang="nl-NL" dirty="0"/>
            <a:t>?? Ca half uur stadsbus</a:t>
          </a:r>
          <a:endParaRPr lang="en-US" dirty="0"/>
        </a:p>
      </dgm:t>
    </dgm:pt>
    <dgm:pt modelId="{85B74549-E914-4AE7-9375-42C4000A9410}" type="parTrans" cxnId="{CEE15EFF-FD3A-4B52-AD98-103D97949BB1}">
      <dgm:prSet/>
      <dgm:spPr/>
      <dgm:t>
        <a:bodyPr/>
        <a:lstStyle/>
        <a:p>
          <a:endParaRPr lang="en-US"/>
        </a:p>
      </dgm:t>
    </dgm:pt>
    <dgm:pt modelId="{60AB475C-0BDE-44AD-8D13-89DE65DEB9BD}" type="sibTrans" cxnId="{CEE15EFF-FD3A-4B52-AD98-103D97949BB1}">
      <dgm:prSet/>
      <dgm:spPr/>
      <dgm:t>
        <a:bodyPr/>
        <a:lstStyle/>
        <a:p>
          <a:endParaRPr lang="en-US"/>
        </a:p>
      </dgm:t>
    </dgm:pt>
    <dgm:pt modelId="{400B957E-3750-4EAE-BFE8-983920C35309}">
      <dgm:prSet/>
      <dgm:spPr/>
      <dgm:t>
        <a:bodyPr/>
        <a:lstStyle/>
        <a:p>
          <a:r>
            <a:rPr lang="nl-NL" dirty="0"/>
            <a:t>Ca 20.30 aankomst hotel</a:t>
          </a:r>
          <a:endParaRPr lang="en-US" dirty="0"/>
        </a:p>
      </dgm:t>
    </dgm:pt>
    <dgm:pt modelId="{D615ED6E-0A52-4B54-BE8A-14DC124B8C04}" type="parTrans" cxnId="{ED81E0DF-F316-4FBC-B394-E7A95D899D6B}">
      <dgm:prSet/>
      <dgm:spPr/>
      <dgm:t>
        <a:bodyPr/>
        <a:lstStyle/>
        <a:p>
          <a:endParaRPr lang="en-US"/>
        </a:p>
      </dgm:t>
    </dgm:pt>
    <dgm:pt modelId="{28B171AD-51EC-4EBE-9D3F-0EDBE4B00CB5}" type="sibTrans" cxnId="{ED81E0DF-F316-4FBC-B394-E7A95D899D6B}">
      <dgm:prSet/>
      <dgm:spPr/>
      <dgm:t>
        <a:bodyPr/>
        <a:lstStyle/>
        <a:p>
          <a:endParaRPr lang="en-US"/>
        </a:p>
      </dgm:t>
    </dgm:pt>
    <dgm:pt modelId="{89DCB3DD-DF9E-4D36-BB43-94A93E765AB4}">
      <dgm:prSet/>
      <dgm:spPr/>
      <dgm:t>
        <a:bodyPr/>
        <a:lstStyle/>
        <a:p>
          <a:r>
            <a:rPr lang="nl-NL" dirty="0"/>
            <a:t>?? eten</a:t>
          </a:r>
          <a:endParaRPr lang="en-US" dirty="0"/>
        </a:p>
      </dgm:t>
    </dgm:pt>
    <dgm:pt modelId="{141885B1-51A2-4795-95E2-E0039587D201}" type="parTrans" cxnId="{BCDC3E75-4BBC-4F1C-A091-0DCCF552B976}">
      <dgm:prSet/>
      <dgm:spPr/>
      <dgm:t>
        <a:bodyPr/>
        <a:lstStyle/>
        <a:p>
          <a:endParaRPr lang="en-US"/>
        </a:p>
      </dgm:t>
    </dgm:pt>
    <dgm:pt modelId="{F7405835-9324-4741-B285-2492D616D18B}" type="sibTrans" cxnId="{BCDC3E75-4BBC-4F1C-A091-0DCCF552B976}">
      <dgm:prSet/>
      <dgm:spPr/>
      <dgm:t>
        <a:bodyPr/>
        <a:lstStyle/>
        <a:p>
          <a:endParaRPr lang="en-US"/>
        </a:p>
      </dgm:t>
    </dgm:pt>
    <dgm:pt modelId="{021F2F3F-FC4D-4288-B72A-88C3E20CA173}" type="pres">
      <dgm:prSet presAssocID="{235B8851-C89B-41A7-9A91-A41183C9D86C}" presName="Name0" presStyleCnt="0">
        <dgm:presLayoutVars>
          <dgm:dir/>
          <dgm:resizeHandles val="exact"/>
        </dgm:presLayoutVars>
      </dgm:prSet>
      <dgm:spPr/>
    </dgm:pt>
    <dgm:pt modelId="{241F7192-FC0D-4246-99CD-52CCCC29A027}" type="pres">
      <dgm:prSet presAssocID="{136EC0E8-F4B6-48A0-8D17-28D2436762A8}" presName="composite" presStyleCnt="0"/>
      <dgm:spPr/>
    </dgm:pt>
    <dgm:pt modelId="{95435896-2608-4E6C-8007-59BB83B2ADF3}" type="pres">
      <dgm:prSet presAssocID="{136EC0E8-F4B6-48A0-8D17-28D2436762A8}" presName="rect1" presStyleLbl="trAlignAcc1" presStyleIdx="0" presStyleCnt="6">
        <dgm:presLayoutVars>
          <dgm:bulletEnabled val="1"/>
        </dgm:presLayoutVars>
      </dgm:prSet>
      <dgm:spPr/>
    </dgm:pt>
    <dgm:pt modelId="{EA6BAB37-6DCE-41F9-A266-9DDF217F0A1C}" type="pres">
      <dgm:prSet presAssocID="{136EC0E8-F4B6-48A0-8D17-28D2436762A8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rein met effen opvulling"/>
        </a:ext>
      </dgm:extLst>
    </dgm:pt>
    <dgm:pt modelId="{369D1896-0A44-46AD-9002-52E4D5A8E027}" type="pres">
      <dgm:prSet presAssocID="{EE0492B0-595F-4A3D-9BC9-161AC68BD2AA}" presName="sibTrans" presStyleCnt="0"/>
      <dgm:spPr/>
    </dgm:pt>
    <dgm:pt modelId="{8A3D6B23-14C0-4F1A-A279-1453B867DB35}" type="pres">
      <dgm:prSet presAssocID="{456931D8-F755-46C2-B99B-B0DE9C6049EE}" presName="composite" presStyleCnt="0"/>
      <dgm:spPr/>
    </dgm:pt>
    <dgm:pt modelId="{A2EB1148-B015-4462-9E93-4DA1C9067C82}" type="pres">
      <dgm:prSet presAssocID="{456931D8-F755-46C2-B99B-B0DE9C6049EE}" presName="rect1" presStyleLbl="trAlignAcc1" presStyleIdx="1" presStyleCnt="6">
        <dgm:presLayoutVars>
          <dgm:bulletEnabled val="1"/>
        </dgm:presLayoutVars>
      </dgm:prSet>
      <dgm:spPr/>
    </dgm:pt>
    <dgm:pt modelId="{AA7A403B-3ED9-44EB-9484-1B9FDC25063B}" type="pres">
      <dgm:prSet presAssocID="{456931D8-F755-46C2-B99B-B0DE9C6049EE}" presName="rect2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us met effen opvulling"/>
        </a:ext>
      </dgm:extLst>
    </dgm:pt>
    <dgm:pt modelId="{B7C2F5FA-F1F9-4E2A-A1B2-95FD9906F909}" type="pres">
      <dgm:prSet presAssocID="{60619D53-037F-4955-A3F8-1791CF1C39EF}" presName="sibTrans" presStyleCnt="0"/>
      <dgm:spPr/>
    </dgm:pt>
    <dgm:pt modelId="{03EB6CE3-6BA3-41E5-9859-92179EB2EF65}" type="pres">
      <dgm:prSet presAssocID="{E47902E3-6095-4FA9-AB97-823E35ABCC52}" presName="composite" presStyleCnt="0"/>
      <dgm:spPr/>
    </dgm:pt>
    <dgm:pt modelId="{268426BF-2248-4339-A57A-5DC7C417D0A2}" type="pres">
      <dgm:prSet presAssocID="{E47902E3-6095-4FA9-AB97-823E35ABCC52}" presName="rect1" presStyleLbl="trAlignAcc1" presStyleIdx="2" presStyleCnt="6">
        <dgm:presLayoutVars>
          <dgm:bulletEnabled val="1"/>
        </dgm:presLayoutVars>
      </dgm:prSet>
      <dgm:spPr/>
    </dgm:pt>
    <dgm:pt modelId="{E2E441B5-8A35-417D-9C96-2A4BBF113A3A}" type="pres">
      <dgm:prSet presAssocID="{E47902E3-6095-4FA9-AB97-823E35ABCC52}" presName="rect2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Overdracht met effen opvulling"/>
        </a:ext>
      </dgm:extLst>
    </dgm:pt>
    <dgm:pt modelId="{CD268D6E-6414-4131-8958-C559575F2014}" type="pres">
      <dgm:prSet presAssocID="{B0DEB774-6AA6-4259-A163-0DD0ED4A0BDF}" presName="sibTrans" presStyleCnt="0"/>
      <dgm:spPr/>
    </dgm:pt>
    <dgm:pt modelId="{F7C2F625-E341-4F90-9200-D5C359AFFC70}" type="pres">
      <dgm:prSet presAssocID="{E29E2113-E760-473B-BB38-BAA9CD4AF214}" presName="composite" presStyleCnt="0"/>
      <dgm:spPr/>
    </dgm:pt>
    <dgm:pt modelId="{6143F34E-EF6F-4959-B185-B07F2F73B96A}" type="pres">
      <dgm:prSet presAssocID="{E29E2113-E760-473B-BB38-BAA9CD4AF214}" presName="rect1" presStyleLbl="trAlignAcc1" presStyleIdx="3" presStyleCnt="6">
        <dgm:presLayoutVars>
          <dgm:bulletEnabled val="1"/>
        </dgm:presLayoutVars>
      </dgm:prSet>
      <dgm:spPr/>
    </dgm:pt>
    <dgm:pt modelId="{E6C0A7A9-76BC-4885-ABD5-1C020F083E08}" type="pres">
      <dgm:prSet presAssocID="{E29E2113-E760-473B-BB38-BAA9CD4AF214}" presName="rect2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us silhouet"/>
        </a:ext>
      </dgm:extLst>
    </dgm:pt>
    <dgm:pt modelId="{677A9FF9-9DE6-4D76-B6AF-29B1EF83F0FF}" type="pres">
      <dgm:prSet presAssocID="{60AB475C-0BDE-44AD-8D13-89DE65DEB9BD}" presName="sibTrans" presStyleCnt="0"/>
      <dgm:spPr/>
    </dgm:pt>
    <dgm:pt modelId="{118B45C2-A482-4AD5-9477-539F5302CB9E}" type="pres">
      <dgm:prSet presAssocID="{400B957E-3750-4EAE-BFE8-983920C35309}" presName="composite" presStyleCnt="0"/>
      <dgm:spPr/>
    </dgm:pt>
    <dgm:pt modelId="{2C32B36E-465C-4A7B-8E06-11677723C0E7}" type="pres">
      <dgm:prSet presAssocID="{400B957E-3750-4EAE-BFE8-983920C35309}" presName="rect1" presStyleLbl="trAlignAcc1" presStyleIdx="4" presStyleCnt="6">
        <dgm:presLayoutVars>
          <dgm:bulletEnabled val="1"/>
        </dgm:presLayoutVars>
      </dgm:prSet>
      <dgm:spPr/>
    </dgm:pt>
    <dgm:pt modelId="{E9A76C22-2F78-4954-A7CF-1F69E1A16D22}" type="pres">
      <dgm:prSet presAssocID="{400B957E-3750-4EAE-BFE8-983920C35309}" presName="rect2" presStyleLbl="f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lapen met effen opvulling"/>
        </a:ext>
      </dgm:extLst>
    </dgm:pt>
    <dgm:pt modelId="{969487D1-06C2-4385-8EBA-1813FEB78829}" type="pres">
      <dgm:prSet presAssocID="{28B171AD-51EC-4EBE-9D3F-0EDBE4B00CB5}" presName="sibTrans" presStyleCnt="0"/>
      <dgm:spPr/>
    </dgm:pt>
    <dgm:pt modelId="{8EA3AE97-6DCB-4405-AE1D-BA1708E278CD}" type="pres">
      <dgm:prSet presAssocID="{89DCB3DD-DF9E-4D36-BB43-94A93E765AB4}" presName="composite" presStyleCnt="0"/>
      <dgm:spPr/>
    </dgm:pt>
    <dgm:pt modelId="{82D109A6-6E7A-4D36-B50C-00C41CE67FB0}" type="pres">
      <dgm:prSet presAssocID="{89DCB3DD-DF9E-4D36-BB43-94A93E765AB4}" presName="rect1" presStyleLbl="trAlignAcc1" presStyleIdx="5" presStyleCnt="6">
        <dgm:presLayoutVars>
          <dgm:bulletEnabled val="1"/>
        </dgm:presLayoutVars>
      </dgm:prSet>
      <dgm:spPr/>
    </dgm:pt>
    <dgm:pt modelId="{C68079E4-FA62-407A-ADE5-BCF0E5802E90}" type="pres">
      <dgm:prSet presAssocID="{89DCB3DD-DF9E-4D36-BB43-94A93E765AB4}" presName="rect2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afelschikking met effen opvulling"/>
        </a:ext>
      </dgm:extLst>
    </dgm:pt>
  </dgm:ptLst>
  <dgm:cxnLst>
    <dgm:cxn modelId="{C42C9926-9660-48F9-A755-A46BB9A9FD22}" srcId="{235B8851-C89B-41A7-9A91-A41183C9D86C}" destId="{456931D8-F755-46C2-B99B-B0DE9C6049EE}" srcOrd="1" destOrd="0" parTransId="{187C2CAA-41F6-46BF-AD25-6E413B3E63C8}" sibTransId="{60619D53-037F-4955-A3F8-1791CF1C39EF}"/>
    <dgm:cxn modelId="{6BCEAC63-BAAB-40AA-AC5A-22DD285CADCB}" type="presOf" srcId="{400B957E-3750-4EAE-BFE8-983920C35309}" destId="{2C32B36E-465C-4A7B-8E06-11677723C0E7}" srcOrd="0" destOrd="0" presId="urn:microsoft.com/office/officeart/2008/layout/PictureStrips"/>
    <dgm:cxn modelId="{F8EFF565-27D2-449B-8FB2-A2C39F6ED530}" type="presOf" srcId="{89DCB3DD-DF9E-4D36-BB43-94A93E765AB4}" destId="{82D109A6-6E7A-4D36-B50C-00C41CE67FB0}" srcOrd="0" destOrd="0" presId="urn:microsoft.com/office/officeart/2008/layout/PictureStrips"/>
    <dgm:cxn modelId="{C10DBC50-7B3A-4A3F-A1A2-D4D91A718254}" type="presOf" srcId="{235B8851-C89B-41A7-9A91-A41183C9D86C}" destId="{021F2F3F-FC4D-4288-B72A-88C3E20CA173}" srcOrd="0" destOrd="0" presId="urn:microsoft.com/office/officeart/2008/layout/PictureStrips"/>
    <dgm:cxn modelId="{BCDC3E75-4BBC-4F1C-A091-0DCCF552B976}" srcId="{235B8851-C89B-41A7-9A91-A41183C9D86C}" destId="{89DCB3DD-DF9E-4D36-BB43-94A93E765AB4}" srcOrd="5" destOrd="0" parTransId="{141885B1-51A2-4795-95E2-E0039587D201}" sibTransId="{F7405835-9324-4741-B285-2492D616D18B}"/>
    <dgm:cxn modelId="{F1DFD78F-9952-486B-B2F7-4452DB64A52B}" srcId="{235B8851-C89B-41A7-9A91-A41183C9D86C}" destId="{136EC0E8-F4B6-48A0-8D17-28D2436762A8}" srcOrd="0" destOrd="0" parTransId="{2DB4CED4-5A95-42D3-98A4-EAC2596F3124}" sibTransId="{EE0492B0-595F-4A3D-9BC9-161AC68BD2AA}"/>
    <dgm:cxn modelId="{E9C1E79E-2271-44B1-9D82-02FF68BB886E}" type="presOf" srcId="{136EC0E8-F4B6-48A0-8D17-28D2436762A8}" destId="{95435896-2608-4E6C-8007-59BB83B2ADF3}" srcOrd="0" destOrd="0" presId="urn:microsoft.com/office/officeart/2008/layout/PictureStrips"/>
    <dgm:cxn modelId="{2E5739BD-781A-43A6-A905-0D62FCAD20F0}" type="presOf" srcId="{E47902E3-6095-4FA9-AB97-823E35ABCC52}" destId="{268426BF-2248-4339-A57A-5DC7C417D0A2}" srcOrd="0" destOrd="0" presId="urn:microsoft.com/office/officeart/2008/layout/PictureStrips"/>
    <dgm:cxn modelId="{287E0BBF-8C44-4342-9CA0-7AA5FFC50F2F}" srcId="{235B8851-C89B-41A7-9A91-A41183C9D86C}" destId="{E47902E3-6095-4FA9-AB97-823E35ABCC52}" srcOrd="2" destOrd="0" parTransId="{D66FF2FC-5051-43E4-A2A2-D72E49C7E06A}" sibTransId="{B0DEB774-6AA6-4259-A163-0DD0ED4A0BDF}"/>
    <dgm:cxn modelId="{B115F5D0-E0B8-4175-A9D8-15025C5340F7}" type="presOf" srcId="{456931D8-F755-46C2-B99B-B0DE9C6049EE}" destId="{A2EB1148-B015-4462-9E93-4DA1C9067C82}" srcOrd="0" destOrd="0" presId="urn:microsoft.com/office/officeart/2008/layout/PictureStrips"/>
    <dgm:cxn modelId="{ED81E0DF-F316-4FBC-B394-E7A95D899D6B}" srcId="{235B8851-C89B-41A7-9A91-A41183C9D86C}" destId="{400B957E-3750-4EAE-BFE8-983920C35309}" srcOrd="4" destOrd="0" parTransId="{D615ED6E-0A52-4B54-BE8A-14DC124B8C04}" sibTransId="{28B171AD-51EC-4EBE-9D3F-0EDBE4B00CB5}"/>
    <dgm:cxn modelId="{06EFFCFB-A317-4E31-9433-BDC34CA21DFD}" type="presOf" srcId="{E29E2113-E760-473B-BB38-BAA9CD4AF214}" destId="{6143F34E-EF6F-4959-B185-B07F2F73B96A}" srcOrd="0" destOrd="0" presId="urn:microsoft.com/office/officeart/2008/layout/PictureStrips"/>
    <dgm:cxn modelId="{CEE15EFF-FD3A-4B52-AD98-103D97949BB1}" srcId="{235B8851-C89B-41A7-9A91-A41183C9D86C}" destId="{E29E2113-E760-473B-BB38-BAA9CD4AF214}" srcOrd="3" destOrd="0" parTransId="{85B74549-E914-4AE7-9375-42C4000A9410}" sibTransId="{60AB475C-0BDE-44AD-8D13-89DE65DEB9BD}"/>
    <dgm:cxn modelId="{3666C322-D09B-419A-A58D-24124E38F37E}" type="presParOf" srcId="{021F2F3F-FC4D-4288-B72A-88C3E20CA173}" destId="{241F7192-FC0D-4246-99CD-52CCCC29A027}" srcOrd="0" destOrd="0" presId="urn:microsoft.com/office/officeart/2008/layout/PictureStrips"/>
    <dgm:cxn modelId="{0C554DB4-CECE-4F3C-8A66-63F9BAB88E85}" type="presParOf" srcId="{241F7192-FC0D-4246-99CD-52CCCC29A027}" destId="{95435896-2608-4E6C-8007-59BB83B2ADF3}" srcOrd="0" destOrd="0" presId="urn:microsoft.com/office/officeart/2008/layout/PictureStrips"/>
    <dgm:cxn modelId="{317F32D7-C4FC-46C4-8ED0-32B725F508B1}" type="presParOf" srcId="{241F7192-FC0D-4246-99CD-52CCCC29A027}" destId="{EA6BAB37-6DCE-41F9-A266-9DDF217F0A1C}" srcOrd="1" destOrd="0" presId="urn:microsoft.com/office/officeart/2008/layout/PictureStrips"/>
    <dgm:cxn modelId="{4DFAFC2B-2B7A-4877-B925-997E546E9CB7}" type="presParOf" srcId="{021F2F3F-FC4D-4288-B72A-88C3E20CA173}" destId="{369D1896-0A44-46AD-9002-52E4D5A8E027}" srcOrd="1" destOrd="0" presId="urn:microsoft.com/office/officeart/2008/layout/PictureStrips"/>
    <dgm:cxn modelId="{259774E6-5C19-488F-912D-DB88F1F2ED1E}" type="presParOf" srcId="{021F2F3F-FC4D-4288-B72A-88C3E20CA173}" destId="{8A3D6B23-14C0-4F1A-A279-1453B867DB35}" srcOrd="2" destOrd="0" presId="urn:microsoft.com/office/officeart/2008/layout/PictureStrips"/>
    <dgm:cxn modelId="{6C286B4C-F534-4F3E-934A-F0C2A696F926}" type="presParOf" srcId="{8A3D6B23-14C0-4F1A-A279-1453B867DB35}" destId="{A2EB1148-B015-4462-9E93-4DA1C9067C82}" srcOrd="0" destOrd="0" presId="urn:microsoft.com/office/officeart/2008/layout/PictureStrips"/>
    <dgm:cxn modelId="{C0BD62A7-6FF9-47FA-9325-CCD61D5E2689}" type="presParOf" srcId="{8A3D6B23-14C0-4F1A-A279-1453B867DB35}" destId="{AA7A403B-3ED9-44EB-9484-1B9FDC25063B}" srcOrd="1" destOrd="0" presId="urn:microsoft.com/office/officeart/2008/layout/PictureStrips"/>
    <dgm:cxn modelId="{E2879682-9D31-4AB3-9799-953E9B4843F1}" type="presParOf" srcId="{021F2F3F-FC4D-4288-B72A-88C3E20CA173}" destId="{B7C2F5FA-F1F9-4E2A-A1B2-95FD9906F909}" srcOrd="3" destOrd="0" presId="urn:microsoft.com/office/officeart/2008/layout/PictureStrips"/>
    <dgm:cxn modelId="{F6C21B9E-97A8-4BA1-A93B-B977AFCABA00}" type="presParOf" srcId="{021F2F3F-FC4D-4288-B72A-88C3E20CA173}" destId="{03EB6CE3-6BA3-41E5-9859-92179EB2EF65}" srcOrd="4" destOrd="0" presId="urn:microsoft.com/office/officeart/2008/layout/PictureStrips"/>
    <dgm:cxn modelId="{04A31E59-FCC1-4FCB-B332-656F3867190C}" type="presParOf" srcId="{03EB6CE3-6BA3-41E5-9859-92179EB2EF65}" destId="{268426BF-2248-4339-A57A-5DC7C417D0A2}" srcOrd="0" destOrd="0" presId="urn:microsoft.com/office/officeart/2008/layout/PictureStrips"/>
    <dgm:cxn modelId="{DBBDE2CF-16E6-465E-8915-15E88064834D}" type="presParOf" srcId="{03EB6CE3-6BA3-41E5-9859-92179EB2EF65}" destId="{E2E441B5-8A35-417D-9C96-2A4BBF113A3A}" srcOrd="1" destOrd="0" presId="urn:microsoft.com/office/officeart/2008/layout/PictureStrips"/>
    <dgm:cxn modelId="{D03263CA-665F-439E-971B-A935D958659A}" type="presParOf" srcId="{021F2F3F-FC4D-4288-B72A-88C3E20CA173}" destId="{CD268D6E-6414-4131-8958-C559575F2014}" srcOrd="5" destOrd="0" presId="urn:microsoft.com/office/officeart/2008/layout/PictureStrips"/>
    <dgm:cxn modelId="{052A89A7-FF81-45CA-906E-26FC9ACD79D5}" type="presParOf" srcId="{021F2F3F-FC4D-4288-B72A-88C3E20CA173}" destId="{F7C2F625-E341-4F90-9200-D5C359AFFC70}" srcOrd="6" destOrd="0" presId="urn:microsoft.com/office/officeart/2008/layout/PictureStrips"/>
    <dgm:cxn modelId="{8B3C3D73-36AF-4E30-A3A8-E2944142162F}" type="presParOf" srcId="{F7C2F625-E341-4F90-9200-D5C359AFFC70}" destId="{6143F34E-EF6F-4959-B185-B07F2F73B96A}" srcOrd="0" destOrd="0" presId="urn:microsoft.com/office/officeart/2008/layout/PictureStrips"/>
    <dgm:cxn modelId="{62464355-A56C-4265-91AB-F5A0851ECE5A}" type="presParOf" srcId="{F7C2F625-E341-4F90-9200-D5C359AFFC70}" destId="{E6C0A7A9-76BC-4885-ABD5-1C020F083E08}" srcOrd="1" destOrd="0" presId="urn:microsoft.com/office/officeart/2008/layout/PictureStrips"/>
    <dgm:cxn modelId="{F57E043C-98F9-4281-8D62-57DA3D9D0BB1}" type="presParOf" srcId="{021F2F3F-FC4D-4288-B72A-88C3E20CA173}" destId="{677A9FF9-9DE6-4D76-B6AF-29B1EF83F0FF}" srcOrd="7" destOrd="0" presId="urn:microsoft.com/office/officeart/2008/layout/PictureStrips"/>
    <dgm:cxn modelId="{EFC49C43-000D-451B-9C40-94075991956D}" type="presParOf" srcId="{021F2F3F-FC4D-4288-B72A-88C3E20CA173}" destId="{118B45C2-A482-4AD5-9477-539F5302CB9E}" srcOrd="8" destOrd="0" presId="urn:microsoft.com/office/officeart/2008/layout/PictureStrips"/>
    <dgm:cxn modelId="{0EF16F69-B7A3-4371-9883-694D3277E7AF}" type="presParOf" srcId="{118B45C2-A482-4AD5-9477-539F5302CB9E}" destId="{2C32B36E-465C-4A7B-8E06-11677723C0E7}" srcOrd="0" destOrd="0" presId="urn:microsoft.com/office/officeart/2008/layout/PictureStrips"/>
    <dgm:cxn modelId="{4223D489-2C00-4CDD-8A6C-4D34BC93968B}" type="presParOf" srcId="{118B45C2-A482-4AD5-9477-539F5302CB9E}" destId="{E9A76C22-2F78-4954-A7CF-1F69E1A16D22}" srcOrd="1" destOrd="0" presId="urn:microsoft.com/office/officeart/2008/layout/PictureStrips"/>
    <dgm:cxn modelId="{4B8CF9FC-D998-41EC-AA77-34A978049E90}" type="presParOf" srcId="{021F2F3F-FC4D-4288-B72A-88C3E20CA173}" destId="{969487D1-06C2-4385-8EBA-1813FEB78829}" srcOrd="9" destOrd="0" presId="urn:microsoft.com/office/officeart/2008/layout/PictureStrips"/>
    <dgm:cxn modelId="{46BA67C7-E1E5-44A7-9668-5414790A42B7}" type="presParOf" srcId="{021F2F3F-FC4D-4288-B72A-88C3E20CA173}" destId="{8EA3AE97-6DCB-4405-AE1D-BA1708E278CD}" srcOrd="10" destOrd="0" presId="urn:microsoft.com/office/officeart/2008/layout/PictureStrips"/>
    <dgm:cxn modelId="{9666CF30-DD3D-4837-A2A4-13CD92DF1AD5}" type="presParOf" srcId="{8EA3AE97-6DCB-4405-AE1D-BA1708E278CD}" destId="{82D109A6-6E7A-4D36-B50C-00C41CE67FB0}" srcOrd="0" destOrd="0" presId="urn:microsoft.com/office/officeart/2008/layout/PictureStrips"/>
    <dgm:cxn modelId="{306AA1DD-D203-42A9-BDCC-97BE8B1BC0FF}" type="presParOf" srcId="{8EA3AE97-6DCB-4405-AE1D-BA1708E278CD}" destId="{C68079E4-FA62-407A-ADE5-BCF0E5802E9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432A72-07FD-4C84-B609-3F33BA01718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D35A1D-8922-427B-B34D-749F03EC2E59}">
      <dgm:prSet/>
      <dgm:spPr/>
      <dgm:t>
        <a:bodyPr/>
        <a:lstStyle/>
        <a:p>
          <a:r>
            <a:rPr lang="nl-NL" dirty="0"/>
            <a:t>Dit is nog in organisatiefase</a:t>
          </a:r>
          <a:endParaRPr lang="en-US" dirty="0"/>
        </a:p>
      </dgm:t>
    </dgm:pt>
    <dgm:pt modelId="{F4013A00-923F-44AE-8366-387E6A33B264}" type="parTrans" cxnId="{7C2CC031-F600-4432-85AE-6825D5364498}">
      <dgm:prSet/>
      <dgm:spPr/>
      <dgm:t>
        <a:bodyPr/>
        <a:lstStyle/>
        <a:p>
          <a:endParaRPr lang="en-US"/>
        </a:p>
      </dgm:t>
    </dgm:pt>
    <dgm:pt modelId="{C84C320B-6CEF-4759-A684-64FC3023F1F6}" type="sibTrans" cxnId="{7C2CC031-F600-4432-85AE-6825D5364498}">
      <dgm:prSet/>
      <dgm:spPr/>
      <dgm:t>
        <a:bodyPr/>
        <a:lstStyle/>
        <a:p>
          <a:endParaRPr lang="en-US"/>
        </a:p>
      </dgm:t>
    </dgm:pt>
    <dgm:pt modelId="{17B2CE92-64E8-4699-ABC3-F00E162A2F2B}">
      <dgm:prSet/>
      <dgm:spPr/>
      <dgm:t>
        <a:bodyPr/>
        <a:lstStyle/>
        <a:p>
          <a:r>
            <a:rPr lang="nl-NL" dirty="0"/>
            <a:t>Uitgangspunten zijn samen activiteiten doen en zelfstandigheid</a:t>
          </a:r>
          <a:endParaRPr lang="en-US" dirty="0"/>
        </a:p>
      </dgm:t>
    </dgm:pt>
    <dgm:pt modelId="{CE8E653C-03DE-4ED3-B671-27DB6ABDD545}" type="parTrans" cxnId="{1BA264DF-4358-4E7F-ACED-5CB725A311B7}">
      <dgm:prSet/>
      <dgm:spPr/>
      <dgm:t>
        <a:bodyPr/>
        <a:lstStyle/>
        <a:p>
          <a:endParaRPr lang="en-US"/>
        </a:p>
      </dgm:t>
    </dgm:pt>
    <dgm:pt modelId="{2474C380-2202-4C31-A4D7-DD760EC5C656}" type="sibTrans" cxnId="{1BA264DF-4358-4E7F-ACED-5CB725A311B7}">
      <dgm:prSet/>
      <dgm:spPr/>
      <dgm:t>
        <a:bodyPr/>
        <a:lstStyle/>
        <a:p>
          <a:endParaRPr lang="en-US"/>
        </a:p>
      </dgm:t>
    </dgm:pt>
    <dgm:pt modelId="{9E5D9F05-7087-42EB-B9B9-AF995B364A30}">
      <dgm:prSet/>
      <dgm:spPr/>
      <dgm:t>
        <a:bodyPr/>
        <a:lstStyle/>
        <a:p>
          <a:r>
            <a:rPr lang="nl-NL" dirty="0"/>
            <a:t>Zelf lunch en avondeten bepalen</a:t>
          </a:r>
          <a:endParaRPr lang="en-US" dirty="0"/>
        </a:p>
      </dgm:t>
    </dgm:pt>
    <dgm:pt modelId="{E72A6C67-FCE4-42BD-B180-73D0AE768128}" type="parTrans" cxnId="{8A138CC6-F701-4B12-8629-A614FA5B7A24}">
      <dgm:prSet/>
      <dgm:spPr/>
      <dgm:t>
        <a:bodyPr/>
        <a:lstStyle/>
        <a:p>
          <a:endParaRPr lang="nl-NL"/>
        </a:p>
      </dgm:t>
    </dgm:pt>
    <dgm:pt modelId="{19068195-9D92-4183-88EA-E42BD436FF34}" type="sibTrans" cxnId="{8A138CC6-F701-4B12-8629-A614FA5B7A24}">
      <dgm:prSet/>
      <dgm:spPr/>
      <dgm:t>
        <a:bodyPr/>
        <a:lstStyle/>
        <a:p>
          <a:endParaRPr lang="nl-NL"/>
        </a:p>
      </dgm:t>
    </dgm:pt>
    <dgm:pt modelId="{C14676E0-67F5-475C-9E87-A97C1878E420}">
      <dgm:prSet/>
      <dgm:spPr/>
      <dgm:t>
        <a:bodyPr/>
        <a:lstStyle/>
        <a:p>
          <a:r>
            <a:rPr lang="en-US" dirty="0" err="1"/>
            <a:t>Niemand</a:t>
          </a:r>
          <a:r>
            <a:rPr lang="en-US" dirty="0"/>
            <a:t> is </a:t>
          </a:r>
          <a:r>
            <a:rPr lang="en-US" dirty="0" err="1"/>
            <a:t>alleen</a:t>
          </a:r>
          <a:r>
            <a:rPr lang="en-US" dirty="0"/>
            <a:t> </a:t>
          </a:r>
          <a:r>
            <a:rPr lang="en-US" dirty="0" err="1"/>
            <a:t>buiten</a:t>
          </a:r>
          <a:r>
            <a:rPr lang="en-US" dirty="0"/>
            <a:t> het hotel</a:t>
          </a:r>
        </a:p>
      </dgm:t>
    </dgm:pt>
    <dgm:pt modelId="{3061DC04-7E34-49ED-83B6-79210DB87DBD}" type="parTrans" cxnId="{0D81AF9E-4DBD-4DF8-B5D0-DD93AE76E042}">
      <dgm:prSet/>
      <dgm:spPr/>
      <dgm:t>
        <a:bodyPr/>
        <a:lstStyle/>
        <a:p>
          <a:endParaRPr lang="nl-NL"/>
        </a:p>
      </dgm:t>
    </dgm:pt>
    <dgm:pt modelId="{D4C60B20-342E-4B14-AFD8-CE74DCA0734A}" type="sibTrans" cxnId="{0D81AF9E-4DBD-4DF8-B5D0-DD93AE76E042}">
      <dgm:prSet/>
      <dgm:spPr/>
      <dgm:t>
        <a:bodyPr/>
        <a:lstStyle/>
        <a:p>
          <a:endParaRPr lang="nl-NL"/>
        </a:p>
      </dgm:t>
    </dgm:pt>
    <dgm:pt modelId="{0FF6772A-D1DB-4389-8EAC-1A1D275AB939}" type="pres">
      <dgm:prSet presAssocID="{32432A72-07FD-4C84-B609-3F33BA017180}" presName="linear" presStyleCnt="0">
        <dgm:presLayoutVars>
          <dgm:animLvl val="lvl"/>
          <dgm:resizeHandles val="exact"/>
        </dgm:presLayoutVars>
      </dgm:prSet>
      <dgm:spPr/>
    </dgm:pt>
    <dgm:pt modelId="{3A69B9D4-E0EA-43BB-A131-F282B86606DD}" type="pres">
      <dgm:prSet presAssocID="{70D35A1D-8922-427B-B34D-749F03EC2E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F63D88-D73E-49BC-B9F3-08B833FF695D}" type="pres">
      <dgm:prSet presAssocID="{C84C320B-6CEF-4759-A684-64FC3023F1F6}" presName="spacer" presStyleCnt="0"/>
      <dgm:spPr/>
    </dgm:pt>
    <dgm:pt modelId="{CBA63017-D3A9-48F2-98E4-A5FAFB15B9CB}" type="pres">
      <dgm:prSet presAssocID="{9E5D9F05-7087-42EB-B9B9-AF995B364A30}" presName="parentText" presStyleLbl="node1" presStyleIdx="1" presStyleCnt="4" custLinFactNeighborX="217" custLinFactNeighborY="4634">
        <dgm:presLayoutVars>
          <dgm:chMax val="0"/>
          <dgm:bulletEnabled val="1"/>
        </dgm:presLayoutVars>
      </dgm:prSet>
      <dgm:spPr/>
    </dgm:pt>
    <dgm:pt modelId="{5CA8DAD8-8DF9-437A-BDCC-CE9952B9D23D}" type="pres">
      <dgm:prSet presAssocID="{19068195-9D92-4183-88EA-E42BD436FF34}" presName="spacer" presStyleCnt="0"/>
      <dgm:spPr/>
    </dgm:pt>
    <dgm:pt modelId="{14ED1E91-7B7C-4E94-BDDA-CA20C9E4F459}" type="pres">
      <dgm:prSet presAssocID="{C14676E0-67F5-475C-9E87-A97C1878E4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15496E5-00E3-4CC5-9CE7-D10B9D0B106A}" type="pres">
      <dgm:prSet presAssocID="{D4C60B20-342E-4B14-AFD8-CE74DCA0734A}" presName="spacer" presStyleCnt="0"/>
      <dgm:spPr/>
    </dgm:pt>
    <dgm:pt modelId="{93B0AC4F-DF81-416C-B6F5-34A449D3F729}" type="pres">
      <dgm:prSet presAssocID="{17B2CE92-64E8-4699-ABC3-F00E162A2F2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A980E24-D75A-411C-9C10-048C92ABAD73}" type="presOf" srcId="{32432A72-07FD-4C84-B609-3F33BA017180}" destId="{0FF6772A-D1DB-4389-8EAC-1A1D275AB939}" srcOrd="0" destOrd="0" presId="urn:microsoft.com/office/officeart/2005/8/layout/vList2"/>
    <dgm:cxn modelId="{7C2CC031-F600-4432-85AE-6825D5364498}" srcId="{32432A72-07FD-4C84-B609-3F33BA017180}" destId="{70D35A1D-8922-427B-B34D-749F03EC2E59}" srcOrd="0" destOrd="0" parTransId="{F4013A00-923F-44AE-8366-387E6A33B264}" sibTransId="{C84C320B-6CEF-4759-A684-64FC3023F1F6}"/>
    <dgm:cxn modelId="{32926137-F81C-4A3A-8678-C5546E7ABB1A}" type="presOf" srcId="{17B2CE92-64E8-4699-ABC3-F00E162A2F2B}" destId="{93B0AC4F-DF81-416C-B6F5-34A449D3F729}" srcOrd="0" destOrd="0" presId="urn:microsoft.com/office/officeart/2005/8/layout/vList2"/>
    <dgm:cxn modelId="{0D81AF9E-4DBD-4DF8-B5D0-DD93AE76E042}" srcId="{32432A72-07FD-4C84-B609-3F33BA017180}" destId="{C14676E0-67F5-475C-9E87-A97C1878E420}" srcOrd="2" destOrd="0" parTransId="{3061DC04-7E34-49ED-83B6-79210DB87DBD}" sibTransId="{D4C60B20-342E-4B14-AFD8-CE74DCA0734A}"/>
    <dgm:cxn modelId="{C03A5AA1-B77B-48E6-B6CB-DB6F7078F2AD}" type="presOf" srcId="{9E5D9F05-7087-42EB-B9B9-AF995B364A30}" destId="{CBA63017-D3A9-48F2-98E4-A5FAFB15B9CB}" srcOrd="0" destOrd="0" presId="urn:microsoft.com/office/officeart/2005/8/layout/vList2"/>
    <dgm:cxn modelId="{4CB6CDC3-0F5A-4E7C-8697-6E1B4E58BEEC}" type="presOf" srcId="{70D35A1D-8922-427B-B34D-749F03EC2E59}" destId="{3A69B9D4-E0EA-43BB-A131-F282B86606DD}" srcOrd="0" destOrd="0" presId="urn:microsoft.com/office/officeart/2005/8/layout/vList2"/>
    <dgm:cxn modelId="{8A138CC6-F701-4B12-8629-A614FA5B7A24}" srcId="{32432A72-07FD-4C84-B609-3F33BA017180}" destId="{9E5D9F05-7087-42EB-B9B9-AF995B364A30}" srcOrd="1" destOrd="0" parTransId="{E72A6C67-FCE4-42BD-B180-73D0AE768128}" sibTransId="{19068195-9D92-4183-88EA-E42BD436FF34}"/>
    <dgm:cxn modelId="{060971D1-E263-4C93-93A5-9115DC502CC8}" type="presOf" srcId="{C14676E0-67F5-475C-9E87-A97C1878E420}" destId="{14ED1E91-7B7C-4E94-BDDA-CA20C9E4F459}" srcOrd="0" destOrd="0" presId="urn:microsoft.com/office/officeart/2005/8/layout/vList2"/>
    <dgm:cxn modelId="{1BA264DF-4358-4E7F-ACED-5CB725A311B7}" srcId="{32432A72-07FD-4C84-B609-3F33BA017180}" destId="{17B2CE92-64E8-4699-ABC3-F00E162A2F2B}" srcOrd="3" destOrd="0" parTransId="{CE8E653C-03DE-4ED3-B671-27DB6ABDD545}" sibTransId="{2474C380-2202-4C31-A4D7-DD760EC5C656}"/>
    <dgm:cxn modelId="{E2E73D76-60DA-48BA-A3DF-C74E2755135B}" type="presParOf" srcId="{0FF6772A-D1DB-4389-8EAC-1A1D275AB939}" destId="{3A69B9D4-E0EA-43BB-A131-F282B86606DD}" srcOrd="0" destOrd="0" presId="urn:microsoft.com/office/officeart/2005/8/layout/vList2"/>
    <dgm:cxn modelId="{3E7E2F65-3E6A-42E3-9C06-D078CBE43C31}" type="presParOf" srcId="{0FF6772A-D1DB-4389-8EAC-1A1D275AB939}" destId="{78F63D88-D73E-49BC-B9F3-08B833FF695D}" srcOrd="1" destOrd="0" presId="urn:microsoft.com/office/officeart/2005/8/layout/vList2"/>
    <dgm:cxn modelId="{752D747E-96CE-4971-8E33-A661D961A2E0}" type="presParOf" srcId="{0FF6772A-D1DB-4389-8EAC-1A1D275AB939}" destId="{CBA63017-D3A9-48F2-98E4-A5FAFB15B9CB}" srcOrd="2" destOrd="0" presId="urn:microsoft.com/office/officeart/2005/8/layout/vList2"/>
    <dgm:cxn modelId="{90FFF8C4-21C3-4EB1-8104-87CB918B6A15}" type="presParOf" srcId="{0FF6772A-D1DB-4389-8EAC-1A1D275AB939}" destId="{5CA8DAD8-8DF9-437A-BDCC-CE9952B9D23D}" srcOrd="3" destOrd="0" presId="urn:microsoft.com/office/officeart/2005/8/layout/vList2"/>
    <dgm:cxn modelId="{949728BC-15C4-421A-8864-CBA6E801C9B7}" type="presParOf" srcId="{0FF6772A-D1DB-4389-8EAC-1A1D275AB939}" destId="{14ED1E91-7B7C-4E94-BDDA-CA20C9E4F459}" srcOrd="4" destOrd="0" presId="urn:microsoft.com/office/officeart/2005/8/layout/vList2"/>
    <dgm:cxn modelId="{E7267818-92F9-4210-B184-97561AD33772}" type="presParOf" srcId="{0FF6772A-D1DB-4389-8EAC-1A1D275AB939}" destId="{B15496E5-00E3-4CC5-9CE7-D10B9D0B106A}" srcOrd="5" destOrd="0" presId="urn:microsoft.com/office/officeart/2005/8/layout/vList2"/>
    <dgm:cxn modelId="{09695AE3-05E9-4A26-8822-89687A9FB777}" type="presParOf" srcId="{0FF6772A-D1DB-4389-8EAC-1A1D275AB939}" destId="{93B0AC4F-DF81-416C-B6F5-34A449D3F7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3C4EEC-CFE6-4EF5-9E5B-190D7A8FDFF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4C2F2E-A210-4D32-A810-41111CC94A7C}">
      <dgm:prSet custT="1"/>
      <dgm:spPr/>
      <dgm:t>
        <a:bodyPr/>
        <a:lstStyle/>
        <a:p>
          <a:r>
            <a:rPr lang="nl-NL" sz="2800" dirty="0">
              <a:solidFill>
                <a:schemeClr val="tx1"/>
              </a:solidFill>
            </a:rPr>
            <a:t>?? opstaan</a:t>
          </a:r>
          <a:endParaRPr lang="en-US" sz="2800" dirty="0">
            <a:solidFill>
              <a:schemeClr val="tx1"/>
            </a:solidFill>
          </a:endParaRPr>
        </a:p>
      </dgm:t>
    </dgm:pt>
    <dgm:pt modelId="{911C1873-2FD2-490D-A94C-39043A5A63C4}" type="parTrans" cxnId="{675BC7B0-BFDF-44B7-8860-00E306ABEC73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8D766D1-910C-44BD-8547-6EB86CFC96DD}" type="sibTrans" cxnId="{675BC7B0-BFDF-44B7-8860-00E306ABEC73}">
      <dgm:prSet custT="1"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5EA2F59-D535-4670-A6BB-9AB725BDB269}">
      <dgm:prSet custT="1"/>
      <dgm:spPr/>
      <dgm:t>
        <a:bodyPr/>
        <a:lstStyle/>
        <a:p>
          <a:r>
            <a:rPr lang="nl-NL" sz="2800" dirty="0">
              <a:solidFill>
                <a:schemeClr val="tx1"/>
              </a:solidFill>
            </a:rPr>
            <a:t>7.00 ontbijt</a:t>
          </a:r>
          <a:endParaRPr lang="en-US" sz="2800" dirty="0">
            <a:solidFill>
              <a:schemeClr val="tx1"/>
            </a:solidFill>
          </a:endParaRPr>
        </a:p>
      </dgm:t>
    </dgm:pt>
    <dgm:pt modelId="{A87B4CFF-135F-4F31-BA0F-D361EBA67258}" type="parTrans" cxnId="{2C5CCF13-E503-4F6E-8B2D-C7235AD176D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22753B3-CAEC-4CE4-A810-38829E2448AC}" type="sibTrans" cxnId="{2C5CCF13-E503-4F6E-8B2D-C7235AD176D2}">
      <dgm:prSet custT="1"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4733D11-4777-47A9-B63E-5639C62AA1EA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7.45 </a:t>
          </a:r>
          <a:r>
            <a:rPr lang="en-US" sz="2800" dirty="0" err="1">
              <a:solidFill>
                <a:schemeClr val="tx1"/>
              </a:solidFill>
            </a:rPr>
            <a:t>vertrek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uit</a:t>
          </a:r>
          <a:r>
            <a:rPr lang="en-US" sz="2800" dirty="0">
              <a:solidFill>
                <a:schemeClr val="tx1"/>
              </a:solidFill>
            </a:rPr>
            <a:t> hotel</a:t>
          </a:r>
        </a:p>
      </dgm:t>
    </dgm:pt>
    <dgm:pt modelId="{81D096CE-E922-4D54-8517-8BCFA01B25DC}" type="parTrans" cxnId="{52A3F9F4-348B-458F-B65C-C69AC144099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828781B-745F-475F-B55F-22600808DF9A}" type="sibTrans" cxnId="{52A3F9F4-348B-458F-B65C-C69AC1440990}">
      <dgm:prSet custT="1"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D344058-323F-4AB9-82A9-669DEE45CC9D}">
      <dgm:prSet custT="1"/>
      <dgm:spPr/>
      <dgm:t>
        <a:bodyPr/>
        <a:lstStyle/>
        <a:p>
          <a:r>
            <a:rPr lang="nl-NL" sz="2800" dirty="0">
              <a:solidFill>
                <a:schemeClr val="tx1"/>
              </a:solidFill>
            </a:rPr>
            <a:t>8.45 vertrek </a:t>
          </a:r>
          <a:r>
            <a:rPr lang="nl-NL" sz="2800" dirty="0" err="1">
              <a:solidFill>
                <a:schemeClr val="tx1"/>
              </a:solidFill>
            </a:rPr>
            <a:t>Flixbus</a:t>
          </a:r>
          <a:endParaRPr lang="en-US" sz="2800" dirty="0">
            <a:solidFill>
              <a:schemeClr val="tx1"/>
            </a:solidFill>
          </a:endParaRPr>
        </a:p>
      </dgm:t>
    </dgm:pt>
    <dgm:pt modelId="{7789B274-3255-4E95-8B30-AAE617AC0D49}" type="parTrans" cxnId="{873BDADE-5AB4-4BB6-B24D-4BDE496DC5F4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BF8A135-F219-4E92-A715-CEB5C758FFA8}" type="sibTrans" cxnId="{873BDADE-5AB4-4BB6-B24D-4BDE496DC5F4}">
      <dgm:prSet custT="1"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83560C5-FF50-4DC6-8F5C-3A42673DED8B}">
      <dgm:prSet custT="1"/>
      <dgm:spPr/>
      <dgm:t>
        <a:bodyPr/>
        <a:lstStyle/>
        <a:p>
          <a:r>
            <a:rPr lang="nl-NL" sz="2800" dirty="0">
              <a:solidFill>
                <a:schemeClr val="tx1"/>
              </a:solidFill>
            </a:rPr>
            <a:t>16.00 aankomst </a:t>
          </a:r>
          <a:r>
            <a:rPr lang="nl-NL" sz="2800" dirty="0" err="1">
              <a:solidFill>
                <a:schemeClr val="tx1"/>
              </a:solidFill>
            </a:rPr>
            <a:t>Flixbus</a:t>
          </a:r>
          <a:r>
            <a:rPr lang="nl-NL" sz="2800" dirty="0">
              <a:solidFill>
                <a:schemeClr val="tx1"/>
              </a:solidFill>
            </a:rPr>
            <a:t> Sloterdijk</a:t>
          </a:r>
          <a:endParaRPr lang="en-US" sz="2800" dirty="0">
            <a:solidFill>
              <a:schemeClr val="tx1"/>
            </a:solidFill>
          </a:endParaRPr>
        </a:p>
      </dgm:t>
    </dgm:pt>
    <dgm:pt modelId="{480EFA2E-67AC-479B-AD08-786AA655B3E4}" type="parTrans" cxnId="{ADCD2151-4DFD-4887-AD97-FC19DA35DBCE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BC6B377-7E8D-48AE-BAD6-369EC8052028}" type="sibTrans" cxnId="{ADCD2151-4DFD-4887-AD97-FC19DA35DBCE}">
      <dgm:prSet custT="1"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CFBD60A-0697-4D1F-AF36-988220A31FA6}">
      <dgm:prSet custT="1"/>
      <dgm:spPr/>
      <dgm:t>
        <a:bodyPr/>
        <a:lstStyle/>
        <a:p>
          <a:r>
            <a:rPr lang="nl-NL" sz="2800" dirty="0">
              <a:solidFill>
                <a:schemeClr val="tx1"/>
              </a:solidFill>
            </a:rPr>
            <a:t>?? trein Sloterdijk naar Haarlem</a:t>
          </a:r>
          <a:endParaRPr lang="en-US" sz="2800" dirty="0">
            <a:solidFill>
              <a:schemeClr val="tx1"/>
            </a:solidFill>
          </a:endParaRPr>
        </a:p>
      </dgm:t>
    </dgm:pt>
    <dgm:pt modelId="{10966A4A-9822-47A2-A7B3-A245CA3B8FF0}" type="parTrans" cxnId="{4C075CA4-AE8A-4574-AC90-D96A47AA2024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79BDD4A-C725-4411-BC3F-08FF6FA3B05B}" type="sibTrans" cxnId="{4C075CA4-AE8A-4574-AC90-D96A47AA2024}">
      <dgm:prSet custT="1"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F2E0178-1FD5-4C66-B8A1-91976F1534CF}">
      <dgm:prSet custT="1"/>
      <dgm:spPr/>
      <dgm:t>
        <a:bodyPr/>
        <a:lstStyle/>
        <a:p>
          <a:r>
            <a:rPr lang="nl-NL" sz="2800" dirty="0">
              <a:solidFill>
                <a:schemeClr val="tx1"/>
              </a:solidFill>
            </a:rPr>
            <a:t>?? aankomst station Haarlem</a:t>
          </a:r>
          <a:endParaRPr lang="en-US" sz="2800" dirty="0">
            <a:solidFill>
              <a:schemeClr val="tx1"/>
            </a:solidFill>
          </a:endParaRPr>
        </a:p>
      </dgm:t>
    </dgm:pt>
    <dgm:pt modelId="{A3812333-B658-4C67-8A31-27C24D3EFCB3}" type="parTrans" cxnId="{37610944-993E-45DC-9EBB-57ABE008696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0D8CE7D-8566-4C03-AA84-C86D12F14F3E}" type="sibTrans" cxnId="{37610944-993E-45DC-9EBB-57ABE008696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FBCB022-00E4-4E25-A72E-C784B47435E8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?? </a:t>
          </a:r>
          <a:r>
            <a:rPr lang="en-US" sz="2800" dirty="0" err="1">
              <a:solidFill>
                <a:schemeClr val="tx1"/>
              </a:solidFill>
            </a:rPr>
            <a:t>Stadsbus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naar</a:t>
          </a:r>
          <a:r>
            <a:rPr lang="en-US" sz="2800" dirty="0">
              <a:solidFill>
                <a:schemeClr val="tx1"/>
              </a:solidFill>
            </a:rPr>
            <a:t> P+R </a:t>
          </a:r>
          <a:r>
            <a:rPr lang="en-US" sz="2800" dirty="0" err="1">
              <a:solidFill>
                <a:schemeClr val="tx1"/>
              </a:solidFill>
            </a:rPr>
            <a:t>Boullion</a:t>
          </a:r>
          <a:endParaRPr lang="en-US" sz="2800" dirty="0">
            <a:solidFill>
              <a:schemeClr val="tx1"/>
            </a:solidFill>
          </a:endParaRPr>
        </a:p>
      </dgm:t>
    </dgm:pt>
    <dgm:pt modelId="{1C872FD4-E1D4-4469-9666-E1DD32AEEA6D}" type="parTrans" cxnId="{62F72B67-5182-4834-A02A-4BC3529B9804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C5AA4F8E-06A7-4F42-B990-7DAE07835A38}" type="sibTrans" cxnId="{62F72B67-5182-4834-A02A-4BC3529B9804}">
      <dgm:prSet custT="1"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198FC372-7532-4568-8756-C5C115E4DB2F}" type="pres">
      <dgm:prSet presAssocID="{0D3C4EEC-CFE6-4EF5-9E5B-190D7A8FDFF7}" presName="Name0" presStyleCnt="0">
        <dgm:presLayoutVars>
          <dgm:dir/>
          <dgm:resizeHandles val="exact"/>
        </dgm:presLayoutVars>
      </dgm:prSet>
      <dgm:spPr/>
    </dgm:pt>
    <dgm:pt modelId="{5BBD659D-AEBA-445D-A199-9CAF86107E9F}" type="pres">
      <dgm:prSet presAssocID="{E34C2F2E-A210-4D32-A810-41111CC94A7C}" presName="node" presStyleLbl="node1" presStyleIdx="0" presStyleCnt="8">
        <dgm:presLayoutVars>
          <dgm:bulletEnabled val="1"/>
        </dgm:presLayoutVars>
      </dgm:prSet>
      <dgm:spPr/>
    </dgm:pt>
    <dgm:pt modelId="{69A652FB-BA0C-4F35-84C5-2D26965711AA}" type="pres">
      <dgm:prSet presAssocID="{D8D766D1-910C-44BD-8547-6EB86CFC96DD}" presName="sibTrans" presStyleLbl="sibTrans1D1" presStyleIdx="0" presStyleCnt="7"/>
      <dgm:spPr/>
    </dgm:pt>
    <dgm:pt modelId="{DCCE054B-70EB-4162-84DD-F167E27D3B40}" type="pres">
      <dgm:prSet presAssocID="{D8D766D1-910C-44BD-8547-6EB86CFC96DD}" presName="connectorText" presStyleLbl="sibTrans1D1" presStyleIdx="0" presStyleCnt="7"/>
      <dgm:spPr/>
    </dgm:pt>
    <dgm:pt modelId="{57272D3B-C870-4F64-8A71-49E817E6399D}" type="pres">
      <dgm:prSet presAssocID="{B5EA2F59-D535-4670-A6BB-9AB725BDB269}" presName="node" presStyleLbl="node1" presStyleIdx="1" presStyleCnt="8">
        <dgm:presLayoutVars>
          <dgm:bulletEnabled val="1"/>
        </dgm:presLayoutVars>
      </dgm:prSet>
      <dgm:spPr/>
    </dgm:pt>
    <dgm:pt modelId="{33454DD1-EDE2-4176-B9DB-FA0B7918E456}" type="pres">
      <dgm:prSet presAssocID="{122753B3-CAEC-4CE4-A810-38829E2448AC}" presName="sibTrans" presStyleLbl="sibTrans1D1" presStyleIdx="1" presStyleCnt="7"/>
      <dgm:spPr/>
    </dgm:pt>
    <dgm:pt modelId="{8729DD63-DAB0-49E6-8E03-D1A1F896F63A}" type="pres">
      <dgm:prSet presAssocID="{122753B3-CAEC-4CE4-A810-38829E2448AC}" presName="connectorText" presStyleLbl="sibTrans1D1" presStyleIdx="1" presStyleCnt="7"/>
      <dgm:spPr/>
    </dgm:pt>
    <dgm:pt modelId="{D40E356D-3CB6-45CB-B371-8B4C5A8C31EA}" type="pres">
      <dgm:prSet presAssocID="{A4733D11-4777-47A9-B63E-5639C62AA1EA}" presName="node" presStyleLbl="node1" presStyleIdx="2" presStyleCnt="8">
        <dgm:presLayoutVars>
          <dgm:bulletEnabled val="1"/>
        </dgm:presLayoutVars>
      </dgm:prSet>
      <dgm:spPr/>
    </dgm:pt>
    <dgm:pt modelId="{BD030D5D-1C80-46B9-AAB6-52A4ACD4E976}" type="pres">
      <dgm:prSet presAssocID="{0828781B-745F-475F-B55F-22600808DF9A}" presName="sibTrans" presStyleLbl="sibTrans1D1" presStyleIdx="2" presStyleCnt="7"/>
      <dgm:spPr/>
    </dgm:pt>
    <dgm:pt modelId="{D92A7A41-C671-443A-A004-D031B49D48C1}" type="pres">
      <dgm:prSet presAssocID="{0828781B-745F-475F-B55F-22600808DF9A}" presName="connectorText" presStyleLbl="sibTrans1D1" presStyleIdx="2" presStyleCnt="7"/>
      <dgm:spPr/>
    </dgm:pt>
    <dgm:pt modelId="{D5E2E14D-26CB-47F7-8CC4-2B45E774488D}" type="pres">
      <dgm:prSet presAssocID="{DFBCB022-00E4-4E25-A72E-C784B47435E8}" presName="node" presStyleLbl="node1" presStyleIdx="3" presStyleCnt="8">
        <dgm:presLayoutVars>
          <dgm:bulletEnabled val="1"/>
        </dgm:presLayoutVars>
      </dgm:prSet>
      <dgm:spPr/>
    </dgm:pt>
    <dgm:pt modelId="{3F8F84B2-FDFC-47BC-A909-B0F46A36566E}" type="pres">
      <dgm:prSet presAssocID="{C5AA4F8E-06A7-4F42-B990-7DAE07835A38}" presName="sibTrans" presStyleLbl="sibTrans1D1" presStyleIdx="3" presStyleCnt="7"/>
      <dgm:spPr/>
    </dgm:pt>
    <dgm:pt modelId="{9727FB0B-36EE-42CE-93C0-356EFE09FB9C}" type="pres">
      <dgm:prSet presAssocID="{C5AA4F8E-06A7-4F42-B990-7DAE07835A38}" presName="connectorText" presStyleLbl="sibTrans1D1" presStyleIdx="3" presStyleCnt="7"/>
      <dgm:spPr/>
    </dgm:pt>
    <dgm:pt modelId="{7291C356-7459-4DBD-A923-D6F7F5BA81BB}" type="pres">
      <dgm:prSet presAssocID="{CD344058-323F-4AB9-82A9-669DEE45CC9D}" presName="node" presStyleLbl="node1" presStyleIdx="4" presStyleCnt="8">
        <dgm:presLayoutVars>
          <dgm:bulletEnabled val="1"/>
        </dgm:presLayoutVars>
      </dgm:prSet>
      <dgm:spPr/>
    </dgm:pt>
    <dgm:pt modelId="{AB419B0E-8D3D-40D8-B154-9527BD1FC569}" type="pres">
      <dgm:prSet presAssocID="{BBF8A135-F219-4E92-A715-CEB5C758FFA8}" presName="sibTrans" presStyleLbl="sibTrans1D1" presStyleIdx="4" presStyleCnt="7"/>
      <dgm:spPr/>
    </dgm:pt>
    <dgm:pt modelId="{B9B6032B-B619-4313-A4C3-3F0CB4960BF4}" type="pres">
      <dgm:prSet presAssocID="{BBF8A135-F219-4E92-A715-CEB5C758FFA8}" presName="connectorText" presStyleLbl="sibTrans1D1" presStyleIdx="4" presStyleCnt="7"/>
      <dgm:spPr/>
    </dgm:pt>
    <dgm:pt modelId="{8BDD190F-9533-4A9B-8D24-0A6E72F1107D}" type="pres">
      <dgm:prSet presAssocID="{D83560C5-FF50-4DC6-8F5C-3A42673DED8B}" presName="node" presStyleLbl="node1" presStyleIdx="5" presStyleCnt="8">
        <dgm:presLayoutVars>
          <dgm:bulletEnabled val="1"/>
        </dgm:presLayoutVars>
      </dgm:prSet>
      <dgm:spPr/>
    </dgm:pt>
    <dgm:pt modelId="{A607EECD-F986-49E3-91EF-E20C7B3FF608}" type="pres">
      <dgm:prSet presAssocID="{6BC6B377-7E8D-48AE-BAD6-369EC8052028}" presName="sibTrans" presStyleLbl="sibTrans1D1" presStyleIdx="5" presStyleCnt="7"/>
      <dgm:spPr/>
    </dgm:pt>
    <dgm:pt modelId="{D892BB89-39BA-4418-B296-979B4A300115}" type="pres">
      <dgm:prSet presAssocID="{6BC6B377-7E8D-48AE-BAD6-369EC8052028}" presName="connectorText" presStyleLbl="sibTrans1D1" presStyleIdx="5" presStyleCnt="7"/>
      <dgm:spPr/>
    </dgm:pt>
    <dgm:pt modelId="{D1BCD6AE-1F49-4DB5-B3DD-0BAAED380857}" type="pres">
      <dgm:prSet presAssocID="{BCFBD60A-0697-4D1F-AF36-988220A31FA6}" presName="node" presStyleLbl="node1" presStyleIdx="6" presStyleCnt="8">
        <dgm:presLayoutVars>
          <dgm:bulletEnabled val="1"/>
        </dgm:presLayoutVars>
      </dgm:prSet>
      <dgm:spPr/>
    </dgm:pt>
    <dgm:pt modelId="{516BEC99-341E-4E22-850F-22366885CAA1}" type="pres">
      <dgm:prSet presAssocID="{979BDD4A-C725-4411-BC3F-08FF6FA3B05B}" presName="sibTrans" presStyleLbl="sibTrans1D1" presStyleIdx="6" presStyleCnt="7"/>
      <dgm:spPr/>
    </dgm:pt>
    <dgm:pt modelId="{443CC4DB-6312-4A47-99FD-A17801D5308F}" type="pres">
      <dgm:prSet presAssocID="{979BDD4A-C725-4411-BC3F-08FF6FA3B05B}" presName="connectorText" presStyleLbl="sibTrans1D1" presStyleIdx="6" presStyleCnt="7"/>
      <dgm:spPr/>
    </dgm:pt>
    <dgm:pt modelId="{30417C53-A5F9-4C0D-8578-650BF515C658}" type="pres">
      <dgm:prSet presAssocID="{DF2E0178-1FD5-4C66-B8A1-91976F1534CF}" presName="node" presStyleLbl="node1" presStyleIdx="7" presStyleCnt="8">
        <dgm:presLayoutVars>
          <dgm:bulletEnabled val="1"/>
        </dgm:presLayoutVars>
      </dgm:prSet>
      <dgm:spPr/>
    </dgm:pt>
  </dgm:ptLst>
  <dgm:cxnLst>
    <dgm:cxn modelId="{2C5CCF13-E503-4F6E-8B2D-C7235AD176D2}" srcId="{0D3C4EEC-CFE6-4EF5-9E5B-190D7A8FDFF7}" destId="{B5EA2F59-D535-4670-A6BB-9AB725BDB269}" srcOrd="1" destOrd="0" parTransId="{A87B4CFF-135F-4F31-BA0F-D361EBA67258}" sibTransId="{122753B3-CAEC-4CE4-A810-38829E2448AC}"/>
    <dgm:cxn modelId="{C52A451A-211C-4F2C-9276-3431E82875A2}" type="presOf" srcId="{E34C2F2E-A210-4D32-A810-41111CC94A7C}" destId="{5BBD659D-AEBA-445D-A199-9CAF86107E9F}" srcOrd="0" destOrd="0" presId="urn:microsoft.com/office/officeart/2016/7/layout/RepeatingBendingProcessNew"/>
    <dgm:cxn modelId="{D8667324-B63B-4DFA-9609-97E905879D43}" type="presOf" srcId="{C5AA4F8E-06A7-4F42-B990-7DAE07835A38}" destId="{3F8F84B2-FDFC-47BC-A909-B0F46A36566E}" srcOrd="0" destOrd="0" presId="urn:microsoft.com/office/officeart/2016/7/layout/RepeatingBendingProcessNew"/>
    <dgm:cxn modelId="{B942C425-CF75-4EC1-AD09-66C4CA7EE9A9}" type="presOf" srcId="{A4733D11-4777-47A9-B63E-5639C62AA1EA}" destId="{D40E356D-3CB6-45CB-B371-8B4C5A8C31EA}" srcOrd="0" destOrd="0" presId="urn:microsoft.com/office/officeart/2016/7/layout/RepeatingBendingProcessNew"/>
    <dgm:cxn modelId="{95EC672E-8002-4590-AB8B-25AF49411A81}" type="presOf" srcId="{0828781B-745F-475F-B55F-22600808DF9A}" destId="{BD030D5D-1C80-46B9-AAB6-52A4ACD4E976}" srcOrd="0" destOrd="0" presId="urn:microsoft.com/office/officeart/2016/7/layout/RepeatingBendingProcessNew"/>
    <dgm:cxn modelId="{81768F37-79AF-4037-84EB-260C63D74530}" type="presOf" srcId="{0828781B-745F-475F-B55F-22600808DF9A}" destId="{D92A7A41-C671-443A-A004-D031B49D48C1}" srcOrd="1" destOrd="0" presId="urn:microsoft.com/office/officeart/2016/7/layout/RepeatingBendingProcessNew"/>
    <dgm:cxn modelId="{BDF80D5D-60BB-4734-8834-377A9036A44D}" type="presOf" srcId="{6BC6B377-7E8D-48AE-BAD6-369EC8052028}" destId="{A607EECD-F986-49E3-91EF-E20C7B3FF608}" srcOrd="0" destOrd="0" presId="urn:microsoft.com/office/officeart/2016/7/layout/RepeatingBendingProcessNew"/>
    <dgm:cxn modelId="{37610944-993E-45DC-9EBB-57ABE0086969}" srcId="{0D3C4EEC-CFE6-4EF5-9E5B-190D7A8FDFF7}" destId="{DF2E0178-1FD5-4C66-B8A1-91976F1534CF}" srcOrd="7" destOrd="0" parTransId="{A3812333-B658-4C67-8A31-27C24D3EFCB3}" sibTransId="{C0D8CE7D-8566-4C03-AA84-C86D12F14F3E}"/>
    <dgm:cxn modelId="{C8BC6144-70A6-4A5A-88B8-024D3C18CADA}" type="presOf" srcId="{122753B3-CAEC-4CE4-A810-38829E2448AC}" destId="{8729DD63-DAB0-49E6-8E03-D1A1F896F63A}" srcOrd="1" destOrd="0" presId="urn:microsoft.com/office/officeart/2016/7/layout/RepeatingBendingProcessNew"/>
    <dgm:cxn modelId="{64D0A346-6EA6-4598-A50A-C97CB6EC06A8}" type="presOf" srcId="{979BDD4A-C725-4411-BC3F-08FF6FA3B05B}" destId="{516BEC99-341E-4E22-850F-22366885CAA1}" srcOrd="0" destOrd="0" presId="urn:microsoft.com/office/officeart/2016/7/layout/RepeatingBendingProcessNew"/>
    <dgm:cxn modelId="{62F72B67-5182-4834-A02A-4BC3529B9804}" srcId="{0D3C4EEC-CFE6-4EF5-9E5B-190D7A8FDFF7}" destId="{DFBCB022-00E4-4E25-A72E-C784B47435E8}" srcOrd="3" destOrd="0" parTransId="{1C872FD4-E1D4-4469-9666-E1DD32AEEA6D}" sibTransId="{C5AA4F8E-06A7-4F42-B990-7DAE07835A38}"/>
    <dgm:cxn modelId="{F8EF1F48-339C-4E95-A331-117405A51194}" type="presOf" srcId="{BBF8A135-F219-4E92-A715-CEB5C758FFA8}" destId="{AB419B0E-8D3D-40D8-B154-9527BD1FC569}" srcOrd="0" destOrd="0" presId="urn:microsoft.com/office/officeart/2016/7/layout/RepeatingBendingProcessNew"/>
    <dgm:cxn modelId="{ADCD2151-4DFD-4887-AD97-FC19DA35DBCE}" srcId="{0D3C4EEC-CFE6-4EF5-9E5B-190D7A8FDFF7}" destId="{D83560C5-FF50-4DC6-8F5C-3A42673DED8B}" srcOrd="5" destOrd="0" parTransId="{480EFA2E-67AC-479B-AD08-786AA655B3E4}" sibTransId="{6BC6B377-7E8D-48AE-BAD6-369EC8052028}"/>
    <dgm:cxn modelId="{9D2B9B74-A1F1-4F00-B905-BDCF88C6D3F9}" type="presOf" srcId="{BBF8A135-F219-4E92-A715-CEB5C758FFA8}" destId="{B9B6032B-B619-4313-A4C3-3F0CB4960BF4}" srcOrd="1" destOrd="0" presId="urn:microsoft.com/office/officeart/2016/7/layout/RepeatingBendingProcessNew"/>
    <dgm:cxn modelId="{C65FC278-9E2C-43CC-92FB-054FE16DED8E}" type="presOf" srcId="{B5EA2F59-D535-4670-A6BB-9AB725BDB269}" destId="{57272D3B-C870-4F64-8A71-49E817E6399D}" srcOrd="0" destOrd="0" presId="urn:microsoft.com/office/officeart/2016/7/layout/RepeatingBendingProcessNew"/>
    <dgm:cxn modelId="{1A87D779-146C-4558-9266-6076D9E3C4EB}" type="presOf" srcId="{C5AA4F8E-06A7-4F42-B990-7DAE07835A38}" destId="{9727FB0B-36EE-42CE-93C0-356EFE09FB9C}" srcOrd="1" destOrd="0" presId="urn:microsoft.com/office/officeart/2016/7/layout/RepeatingBendingProcessNew"/>
    <dgm:cxn modelId="{8D62887C-D016-4BA6-8764-BB81AE576193}" type="presOf" srcId="{CD344058-323F-4AB9-82A9-669DEE45CC9D}" destId="{7291C356-7459-4DBD-A923-D6F7F5BA81BB}" srcOrd="0" destOrd="0" presId="urn:microsoft.com/office/officeart/2016/7/layout/RepeatingBendingProcessNew"/>
    <dgm:cxn modelId="{AC66D47F-FF6B-41A4-9BF8-FB95306E4326}" type="presOf" srcId="{D8D766D1-910C-44BD-8547-6EB86CFC96DD}" destId="{69A652FB-BA0C-4F35-84C5-2D26965711AA}" srcOrd="0" destOrd="0" presId="urn:microsoft.com/office/officeart/2016/7/layout/RepeatingBendingProcessNew"/>
    <dgm:cxn modelId="{EF611B88-80CC-4EE4-A99F-5A744234C7D9}" type="presOf" srcId="{DF2E0178-1FD5-4C66-B8A1-91976F1534CF}" destId="{30417C53-A5F9-4C0D-8578-650BF515C658}" srcOrd="0" destOrd="0" presId="urn:microsoft.com/office/officeart/2016/7/layout/RepeatingBendingProcessNew"/>
    <dgm:cxn modelId="{51CB249D-B0A8-4ED6-A976-DD26AE90DCB2}" type="presOf" srcId="{BCFBD60A-0697-4D1F-AF36-988220A31FA6}" destId="{D1BCD6AE-1F49-4DB5-B3DD-0BAAED380857}" srcOrd="0" destOrd="0" presId="urn:microsoft.com/office/officeart/2016/7/layout/RepeatingBendingProcessNew"/>
    <dgm:cxn modelId="{4C075CA4-AE8A-4574-AC90-D96A47AA2024}" srcId="{0D3C4EEC-CFE6-4EF5-9E5B-190D7A8FDFF7}" destId="{BCFBD60A-0697-4D1F-AF36-988220A31FA6}" srcOrd="6" destOrd="0" parTransId="{10966A4A-9822-47A2-A7B3-A245CA3B8FF0}" sibTransId="{979BDD4A-C725-4411-BC3F-08FF6FA3B05B}"/>
    <dgm:cxn modelId="{574B21AB-0115-43F1-A0B8-6F5B7E8A4023}" type="presOf" srcId="{D83560C5-FF50-4DC6-8F5C-3A42673DED8B}" destId="{8BDD190F-9533-4A9B-8D24-0A6E72F1107D}" srcOrd="0" destOrd="0" presId="urn:microsoft.com/office/officeart/2016/7/layout/RepeatingBendingProcessNew"/>
    <dgm:cxn modelId="{675BC7B0-BFDF-44B7-8860-00E306ABEC73}" srcId="{0D3C4EEC-CFE6-4EF5-9E5B-190D7A8FDFF7}" destId="{E34C2F2E-A210-4D32-A810-41111CC94A7C}" srcOrd="0" destOrd="0" parTransId="{911C1873-2FD2-490D-A94C-39043A5A63C4}" sibTransId="{D8D766D1-910C-44BD-8547-6EB86CFC96DD}"/>
    <dgm:cxn modelId="{F839C7C2-2FE9-4523-B1A2-3F4D87039FBA}" type="presOf" srcId="{6BC6B377-7E8D-48AE-BAD6-369EC8052028}" destId="{D892BB89-39BA-4418-B296-979B4A300115}" srcOrd="1" destOrd="0" presId="urn:microsoft.com/office/officeart/2016/7/layout/RepeatingBendingProcessNew"/>
    <dgm:cxn modelId="{44E9EBC2-07AB-4FAE-A6FD-162D837729A0}" type="presOf" srcId="{D8D766D1-910C-44BD-8547-6EB86CFC96DD}" destId="{DCCE054B-70EB-4162-84DD-F167E27D3B40}" srcOrd="1" destOrd="0" presId="urn:microsoft.com/office/officeart/2016/7/layout/RepeatingBendingProcessNew"/>
    <dgm:cxn modelId="{7977FFC9-AE70-4D90-B179-9AD1EDA27E2A}" type="presOf" srcId="{122753B3-CAEC-4CE4-A810-38829E2448AC}" destId="{33454DD1-EDE2-4176-B9DB-FA0B7918E456}" srcOrd="0" destOrd="0" presId="urn:microsoft.com/office/officeart/2016/7/layout/RepeatingBendingProcessNew"/>
    <dgm:cxn modelId="{16C52DDD-F911-4358-BE37-6D8D6B8C8BFB}" type="presOf" srcId="{979BDD4A-C725-4411-BC3F-08FF6FA3B05B}" destId="{443CC4DB-6312-4A47-99FD-A17801D5308F}" srcOrd="1" destOrd="0" presId="urn:microsoft.com/office/officeart/2016/7/layout/RepeatingBendingProcessNew"/>
    <dgm:cxn modelId="{873BDADE-5AB4-4BB6-B24D-4BDE496DC5F4}" srcId="{0D3C4EEC-CFE6-4EF5-9E5B-190D7A8FDFF7}" destId="{CD344058-323F-4AB9-82A9-669DEE45CC9D}" srcOrd="4" destOrd="0" parTransId="{7789B274-3255-4E95-8B30-AAE617AC0D49}" sibTransId="{BBF8A135-F219-4E92-A715-CEB5C758FFA8}"/>
    <dgm:cxn modelId="{42320DDF-D527-4D09-9A22-54DE67494F2D}" type="presOf" srcId="{DFBCB022-00E4-4E25-A72E-C784B47435E8}" destId="{D5E2E14D-26CB-47F7-8CC4-2B45E774488D}" srcOrd="0" destOrd="0" presId="urn:microsoft.com/office/officeart/2016/7/layout/RepeatingBendingProcessNew"/>
    <dgm:cxn modelId="{52A3F9F4-348B-458F-B65C-C69AC1440990}" srcId="{0D3C4EEC-CFE6-4EF5-9E5B-190D7A8FDFF7}" destId="{A4733D11-4777-47A9-B63E-5639C62AA1EA}" srcOrd="2" destOrd="0" parTransId="{81D096CE-E922-4D54-8517-8BCFA01B25DC}" sibTransId="{0828781B-745F-475F-B55F-22600808DF9A}"/>
    <dgm:cxn modelId="{3D1F71FE-30DC-4ADE-B471-0DE48B5F8604}" type="presOf" srcId="{0D3C4EEC-CFE6-4EF5-9E5B-190D7A8FDFF7}" destId="{198FC372-7532-4568-8756-C5C115E4DB2F}" srcOrd="0" destOrd="0" presId="urn:microsoft.com/office/officeart/2016/7/layout/RepeatingBendingProcessNew"/>
    <dgm:cxn modelId="{1B45C900-51C7-4993-8B70-D2025A6E24E3}" type="presParOf" srcId="{198FC372-7532-4568-8756-C5C115E4DB2F}" destId="{5BBD659D-AEBA-445D-A199-9CAF86107E9F}" srcOrd="0" destOrd="0" presId="urn:microsoft.com/office/officeart/2016/7/layout/RepeatingBendingProcessNew"/>
    <dgm:cxn modelId="{3B2A1C7D-E8EC-4E24-9C79-CE7DAC9157CC}" type="presParOf" srcId="{198FC372-7532-4568-8756-C5C115E4DB2F}" destId="{69A652FB-BA0C-4F35-84C5-2D26965711AA}" srcOrd="1" destOrd="0" presId="urn:microsoft.com/office/officeart/2016/7/layout/RepeatingBendingProcessNew"/>
    <dgm:cxn modelId="{235E37FA-171A-431D-AE35-26D642977319}" type="presParOf" srcId="{69A652FB-BA0C-4F35-84C5-2D26965711AA}" destId="{DCCE054B-70EB-4162-84DD-F167E27D3B40}" srcOrd="0" destOrd="0" presId="urn:microsoft.com/office/officeart/2016/7/layout/RepeatingBendingProcessNew"/>
    <dgm:cxn modelId="{3F2F8636-69DC-420C-A29B-D75AFA0F4BE7}" type="presParOf" srcId="{198FC372-7532-4568-8756-C5C115E4DB2F}" destId="{57272D3B-C870-4F64-8A71-49E817E6399D}" srcOrd="2" destOrd="0" presId="urn:microsoft.com/office/officeart/2016/7/layout/RepeatingBendingProcessNew"/>
    <dgm:cxn modelId="{2800A028-2AAF-4A25-8E9B-9106C6913D19}" type="presParOf" srcId="{198FC372-7532-4568-8756-C5C115E4DB2F}" destId="{33454DD1-EDE2-4176-B9DB-FA0B7918E456}" srcOrd="3" destOrd="0" presId="urn:microsoft.com/office/officeart/2016/7/layout/RepeatingBendingProcessNew"/>
    <dgm:cxn modelId="{45B12818-05EF-4D2B-B761-0A1D39C66F4D}" type="presParOf" srcId="{33454DD1-EDE2-4176-B9DB-FA0B7918E456}" destId="{8729DD63-DAB0-49E6-8E03-D1A1F896F63A}" srcOrd="0" destOrd="0" presId="urn:microsoft.com/office/officeart/2016/7/layout/RepeatingBendingProcessNew"/>
    <dgm:cxn modelId="{2BFEC618-44DA-4C20-9B92-C8AB6A005FF7}" type="presParOf" srcId="{198FC372-7532-4568-8756-C5C115E4DB2F}" destId="{D40E356D-3CB6-45CB-B371-8B4C5A8C31EA}" srcOrd="4" destOrd="0" presId="urn:microsoft.com/office/officeart/2016/7/layout/RepeatingBendingProcessNew"/>
    <dgm:cxn modelId="{0A842146-A692-4B1A-8C92-F89F27D92829}" type="presParOf" srcId="{198FC372-7532-4568-8756-C5C115E4DB2F}" destId="{BD030D5D-1C80-46B9-AAB6-52A4ACD4E976}" srcOrd="5" destOrd="0" presId="urn:microsoft.com/office/officeart/2016/7/layout/RepeatingBendingProcessNew"/>
    <dgm:cxn modelId="{DD3198B7-A31D-45F1-B0B0-54C951AA2BB6}" type="presParOf" srcId="{BD030D5D-1C80-46B9-AAB6-52A4ACD4E976}" destId="{D92A7A41-C671-443A-A004-D031B49D48C1}" srcOrd="0" destOrd="0" presId="urn:microsoft.com/office/officeart/2016/7/layout/RepeatingBendingProcessNew"/>
    <dgm:cxn modelId="{DD46771B-27C9-4C65-B0F6-25A8A5ECAB3A}" type="presParOf" srcId="{198FC372-7532-4568-8756-C5C115E4DB2F}" destId="{D5E2E14D-26CB-47F7-8CC4-2B45E774488D}" srcOrd="6" destOrd="0" presId="urn:microsoft.com/office/officeart/2016/7/layout/RepeatingBendingProcessNew"/>
    <dgm:cxn modelId="{EE9CFD14-889B-4AA4-9A50-35D101232DB7}" type="presParOf" srcId="{198FC372-7532-4568-8756-C5C115E4DB2F}" destId="{3F8F84B2-FDFC-47BC-A909-B0F46A36566E}" srcOrd="7" destOrd="0" presId="urn:microsoft.com/office/officeart/2016/7/layout/RepeatingBendingProcessNew"/>
    <dgm:cxn modelId="{5F09A48E-F631-4E42-BA28-8B2B8BFEDBD5}" type="presParOf" srcId="{3F8F84B2-FDFC-47BC-A909-B0F46A36566E}" destId="{9727FB0B-36EE-42CE-93C0-356EFE09FB9C}" srcOrd="0" destOrd="0" presId="urn:microsoft.com/office/officeart/2016/7/layout/RepeatingBendingProcessNew"/>
    <dgm:cxn modelId="{78BFEB4E-BE45-486B-BB68-EB2DD7264F69}" type="presParOf" srcId="{198FC372-7532-4568-8756-C5C115E4DB2F}" destId="{7291C356-7459-4DBD-A923-D6F7F5BA81BB}" srcOrd="8" destOrd="0" presId="urn:microsoft.com/office/officeart/2016/7/layout/RepeatingBendingProcessNew"/>
    <dgm:cxn modelId="{F497FCAF-8960-45E2-A4A1-93EABA8CDFEA}" type="presParOf" srcId="{198FC372-7532-4568-8756-C5C115E4DB2F}" destId="{AB419B0E-8D3D-40D8-B154-9527BD1FC569}" srcOrd="9" destOrd="0" presId="urn:microsoft.com/office/officeart/2016/7/layout/RepeatingBendingProcessNew"/>
    <dgm:cxn modelId="{C355FBB9-4907-4F44-8AC3-CA816FB05DAF}" type="presParOf" srcId="{AB419B0E-8D3D-40D8-B154-9527BD1FC569}" destId="{B9B6032B-B619-4313-A4C3-3F0CB4960BF4}" srcOrd="0" destOrd="0" presId="urn:microsoft.com/office/officeart/2016/7/layout/RepeatingBendingProcessNew"/>
    <dgm:cxn modelId="{CBC445D8-3B07-4716-BD6A-D28914932FDC}" type="presParOf" srcId="{198FC372-7532-4568-8756-C5C115E4DB2F}" destId="{8BDD190F-9533-4A9B-8D24-0A6E72F1107D}" srcOrd="10" destOrd="0" presId="urn:microsoft.com/office/officeart/2016/7/layout/RepeatingBendingProcessNew"/>
    <dgm:cxn modelId="{B082F1E7-A523-4C58-9A98-E4E06948D4FB}" type="presParOf" srcId="{198FC372-7532-4568-8756-C5C115E4DB2F}" destId="{A607EECD-F986-49E3-91EF-E20C7B3FF608}" srcOrd="11" destOrd="0" presId="urn:microsoft.com/office/officeart/2016/7/layout/RepeatingBendingProcessNew"/>
    <dgm:cxn modelId="{6A163A5B-5C32-4CA3-BAED-FE478D1EA907}" type="presParOf" srcId="{A607EECD-F986-49E3-91EF-E20C7B3FF608}" destId="{D892BB89-39BA-4418-B296-979B4A300115}" srcOrd="0" destOrd="0" presId="urn:microsoft.com/office/officeart/2016/7/layout/RepeatingBendingProcessNew"/>
    <dgm:cxn modelId="{DC438895-B72D-4195-8304-0277ECECA95C}" type="presParOf" srcId="{198FC372-7532-4568-8756-C5C115E4DB2F}" destId="{D1BCD6AE-1F49-4DB5-B3DD-0BAAED380857}" srcOrd="12" destOrd="0" presId="urn:microsoft.com/office/officeart/2016/7/layout/RepeatingBendingProcessNew"/>
    <dgm:cxn modelId="{C10D54D4-16CC-49B2-BA29-D51809F1A673}" type="presParOf" srcId="{198FC372-7532-4568-8756-C5C115E4DB2F}" destId="{516BEC99-341E-4E22-850F-22366885CAA1}" srcOrd="13" destOrd="0" presId="urn:microsoft.com/office/officeart/2016/7/layout/RepeatingBendingProcessNew"/>
    <dgm:cxn modelId="{A27AAE5D-7679-4C1F-B160-6353D6A53191}" type="presParOf" srcId="{516BEC99-341E-4E22-850F-22366885CAA1}" destId="{443CC4DB-6312-4A47-99FD-A17801D5308F}" srcOrd="0" destOrd="0" presId="urn:microsoft.com/office/officeart/2016/7/layout/RepeatingBendingProcessNew"/>
    <dgm:cxn modelId="{59B224A5-E94D-4627-BFAD-0EB41C83B245}" type="presParOf" srcId="{198FC372-7532-4568-8756-C5C115E4DB2F}" destId="{30417C53-A5F9-4C0D-8578-650BF515C658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E0FAAF-BA7E-4EF6-B1EE-63FDA45844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1677EB-7E41-48C6-BEAC-F2CDFC7C8D63}">
      <dgm:prSet custT="1"/>
      <dgm:spPr/>
      <dgm:t>
        <a:bodyPr/>
        <a:lstStyle/>
        <a:p>
          <a:r>
            <a:rPr lang="nl-NL" sz="3200" dirty="0">
              <a:solidFill>
                <a:schemeClr val="tx1"/>
              </a:solidFill>
            </a:rPr>
            <a:t>Paspoort/ID</a:t>
          </a:r>
          <a:endParaRPr lang="en-US" sz="3200" dirty="0">
            <a:solidFill>
              <a:schemeClr val="tx1"/>
            </a:solidFill>
          </a:endParaRPr>
        </a:p>
      </dgm:t>
    </dgm:pt>
    <dgm:pt modelId="{9933D20F-4838-4C88-81DB-B235C5330C7F}" type="parTrans" cxnId="{8ED1BC44-C843-4AF6-BA6A-2BCA7D1435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C2335264-E104-4AF3-8F07-AF1FD6C8B2F8}" type="sibTrans" cxnId="{8ED1BC44-C843-4AF6-BA6A-2BCA7D1435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7036C904-6E2F-4AB6-B317-7BE99D413F6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sz="3200" dirty="0">
              <a:solidFill>
                <a:schemeClr val="tx1"/>
              </a:solidFill>
            </a:rPr>
            <a:t>Zorg-verzekerings-bewijs</a:t>
          </a:r>
        </a:p>
      </dgm:t>
    </dgm:pt>
    <dgm:pt modelId="{ACC56CCD-00B8-4FED-9690-BF17F8E234D7}" type="parTrans" cxnId="{5E0D2DBD-3212-4835-8F28-CA2D29A498B2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C815481D-438E-4D4B-BA7D-5B98459E92EA}" type="sibTrans" cxnId="{5E0D2DBD-3212-4835-8F28-CA2D29A498B2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C67E3D4A-060E-4F2B-9D81-ECA4BDFCDB4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sz="3200">
              <a:solidFill>
                <a:schemeClr val="tx1"/>
              </a:solidFill>
            </a:rPr>
            <a:t>CJP pas</a:t>
          </a:r>
        </a:p>
      </dgm:t>
    </dgm:pt>
    <dgm:pt modelId="{5E5D3A15-EF12-4952-B61F-F768D478BF32}" type="parTrans" cxnId="{B6B01F72-DBA8-4C74-9A98-58213C3855AF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07D420DB-080D-49D1-AC39-4992D404121C}" type="sibTrans" cxnId="{B6B01F72-DBA8-4C74-9A98-58213C3855AF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431F9A97-C593-4807-84D4-7C17C42826E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sz="3200">
              <a:solidFill>
                <a:schemeClr val="tx1"/>
              </a:solidFill>
            </a:rPr>
            <a:t>Medicijnen (indien van toepassing)</a:t>
          </a:r>
        </a:p>
      </dgm:t>
    </dgm:pt>
    <dgm:pt modelId="{6415C288-4201-4C8E-BFC1-A68EC8244A23}" type="parTrans" cxnId="{8482EC6B-7772-41EA-95EF-13E7BF6446B6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6CC900C5-EE09-4FD0-B0A0-DC36C79B9716}" type="sibTrans" cxnId="{8482EC6B-7772-41EA-95EF-13E7BF6446B6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CBC6433C-D6DE-40B8-99AF-38E0EF2797D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sz="3200">
              <a:solidFill>
                <a:schemeClr val="tx1"/>
              </a:solidFill>
            </a:rPr>
            <a:t>Telefoon en telefoonlader</a:t>
          </a:r>
        </a:p>
      </dgm:t>
    </dgm:pt>
    <dgm:pt modelId="{C1DCA5FE-622D-4032-B841-77F6A9BE5491}" type="parTrans" cxnId="{998E3F62-B3A0-4FF0-BF78-B785187DA52F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3E1A5EDA-7002-4F4E-87FA-D9D98DE47DD1}" type="sibTrans" cxnId="{998E3F62-B3A0-4FF0-BF78-B785187DA52F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66A084C0-9305-4EA6-BA4B-2B897E4AAAA5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sz="3200">
              <a:solidFill>
                <a:schemeClr val="tx1"/>
              </a:solidFill>
            </a:rPr>
            <a:t>Warme kleding voor als we tunnelstelsel bezoeken</a:t>
          </a:r>
        </a:p>
      </dgm:t>
    </dgm:pt>
    <dgm:pt modelId="{B6718DE8-17C6-49D2-ABFF-165BF725F365}" type="parTrans" cxnId="{28B93D80-EB56-4D8E-BB52-A9840887DDD4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1232130F-6811-48B8-8C2F-28EFEC764059}" type="sibTrans" cxnId="{28B93D80-EB56-4D8E-BB52-A9840887DDD4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441E543F-B4B0-4CA6-A718-B96C7603414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sz="3200">
              <a:solidFill>
                <a:schemeClr val="tx1"/>
              </a:solidFill>
            </a:rPr>
            <a:t>Lunchpakket dag 1</a:t>
          </a:r>
        </a:p>
      </dgm:t>
    </dgm:pt>
    <dgm:pt modelId="{39E474F6-BA8D-445D-BF18-D49E8DB60C77}" type="parTrans" cxnId="{C5882DA9-E544-4841-8550-0935B01DE947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409249E6-D4A4-4A3F-80BD-2B819A174A90}" type="sibTrans" cxnId="{C5882DA9-E544-4841-8550-0935B01DE947}">
      <dgm:prSet/>
      <dgm:spPr/>
      <dgm:t>
        <a:bodyPr/>
        <a:lstStyle/>
        <a:p>
          <a:endParaRPr lang="nl-NL" sz="3200">
            <a:solidFill>
              <a:schemeClr val="tx1"/>
            </a:solidFill>
          </a:endParaRPr>
        </a:p>
      </dgm:t>
    </dgm:pt>
    <dgm:pt modelId="{F99CE111-CBF1-411A-95B4-67CD16441B7D}" type="pres">
      <dgm:prSet presAssocID="{78E0FAAF-BA7E-4EF6-B1EE-63FDA45844BE}" presName="diagram" presStyleCnt="0">
        <dgm:presLayoutVars>
          <dgm:dir/>
          <dgm:resizeHandles val="exact"/>
        </dgm:presLayoutVars>
      </dgm:prSet>
      <dgm:spPr/>
    </dgm:pt>
    <dgm:pt modelId="{931D7C17-2CB7-454F-B19C-50C76A01FF38}" type="pres">
      <dgm:prSet presAssocID="{3E1677EB-7E41-48C6-BEAC-F2CDFC7C8D63}" presName="node" presStyleLbl="node1" presStyleIdx="0" presStyleCnt="7">
        <dgm:presLayoutVars>
          <dgm:bulletEnabled val="1"/>
        </dgm:presLayoutVars>
      </dgm:prSet>
      <dgm:spPr/>
    </dgm:pt>
    <dgm:pt modelId="{12ED17EF-AC97-4A4F-89DD-381D220FB43A}" type="pres">
      <dgm:prSet presAssocID="{C2335264-E104-4AF3-8F07-AF1FD6C8B2F8}" presName="sibTrans" presStyleCnt="0"/>
      <dgm:spPr/>
    </dgm:pt>
    <dgm:pt modelId="{5608E3CA-74AF-44CD-A31F-B82768B724BD}" type="pres">
      <dgm:prSet presAssocID="{7036C904-6E2F-4AB6-B317-7BE99D413F6B}" presName="node" presStyleLbl="node1" presStyleIdx="1" presStyleCnt="7">
        <dgm:presLayoutVars>
          <dgm:bulletEnabled val="1"/>
        </dgm:presLayoutVars>
      </dgm:prSet>
      <dgm:spPr/>
    </dgm:pt>
    <dgm:pt modelId="{58C57886-9FD8-4A1B-9C79-052D385FDBA9}" type="pres">
      <dgm:prSet presAssocID="{C815481D-438E-4D4B-BA7D-5B98459E92EA}" presName="sibTrans" presStyleCnt="0"/>
      <dgm:spPr/>
    </dgm:pt>
    <dgm:pt modelId="{54A151CD-149E-442F-8497-FB88DA1C998B}" type="pres">
      <dgm:prSet presAssocID="{C67E3D4A-060E-4F2B-9D81-ECA4BDFCDB4E}" presName="node" presStyleLbl="node1" presStyleIdx="2" presStyleCnt="7">
        <dgm:presLayoutVars>
          <dgm:bulletEnabled val="1"/>
        </dgm:presLayoutVars>
      </dgm:prSet>
      <dgm:spPr/>
    </dgm:pt>
    <dgm:pt modelId="{20EE77A0-9859-4EA4-97E7-0BB081CFF868}" type="pres">
      <dgm:prSet presAssocID="{07D420DB-080D-49D1-AC39-4992D404121C}" presName="sibTrans" presStyleCnt="0"/>
      <dgm:spPr/>
    </dgm:pt>
    <dgm:pt modelId="{82778FDA-EBB1-4511-B7B3-240B60F14765}" type="pres">
      <dgm:prSet presAssocID="{431F9A97-C593-4807-84D4-7C17C42826ED}" presName="node" presStyleLbl="node1" presStyleIdx="3" presStyleCnt="7">
        <dgm:presLayoutVars>
          <dgm:bulletEnabled val="1"/>
        </dgm:presLayoutVars>
      </dgm:prSet>
      <dgm:spPr/>
    </dgm:pt>
    <dgm:pt modelId="{B5748A82-DC5B-42E0-8383-DDE27EADA8B4}" type="pres">
      <dgm:prSet presAssocID="{6CC900C5-EE09-4FD0-B0A0-DC36C79B9716}" presName="sibTrans" presStyleCnt="0"/>
      <dgm:spPr/>
    </dgm:pt>
    <dgm:pt modelId="{8703A132-133E-45C5-90F4-CA830EF85346}" type="pres">
      <dgm:prSet presAssocID="{CBC6433C-D6DE-40B8-99AF-38E0EF2797DD}" presName="node" presStyleLbl="node1" presStyleIdx="4" presStyleCnt="7">
        <dgm:presLayoutVars>
          <dgm:bulletEnabled val="1"/>
        </dgm:presLayoutVars>
      </dgm:prSet>
      <dgm:spPr/>
    </dgm:pt>
    <dgm:pt modelId="{FA1B0B47-FEDE-4230-B307-4CE873327EC9}" type="pres">
      <dgm:prSet presAssocID="{3E1A5EDA-7002-4F4E-87FA-D9D98DE47DD1}" presName="sibTrans" presStyleCnt="0"/>
      <dgm:spPr/>
    </dgm:pt>
    <dgm:pt modelId="{2E85BE12-E297-454B-9DC2-D942801A6377}" type="pres">
      <dgm:prSet presAssocID="{66A084C0-9305-4EA6-BA4B-2B897E4AAAA5}" presName="node" presStyleLbl="node1" presStyleIdx="5" presStyleCnt="7">
        <dgm:presLayoutVars>
          <dgm:bulletEnabled val="1"/>
        </dgm:presLayoutVars>
      </dgm:prSet>
      <dgm:spPr/>
    </dgm:pt>
    <dgm:pt modelId="{5A9B6093-4D79-4A47-B1C1-F3F1ED7007CC}" type="pres">
      <dgm:prSet presAssocID="{1232130F-6811-48B8-8C2F-28EFEC764059}" presName="sibTrans" presStyleCnt="0"/>
      <dgm:spPr/>
    </dgm:pt>
    <dgm:pt modelId="{180967B3-429F-4978-9C72-BB1C194DCEEE}" type="pres">
      <dgm:prSet presAssocID="{441E543F-B4B0-4CA6-A718-B96C7603414B}" presName="node" presStyleLbl="node1" presStyleIdx="6" presStyleCnt="7">
        <dgm:presLayoutVars>
          <dgm:bulletEnabled val="1"/>
        </dgm:presLayoutVars>
      </dgm:prSet>
      <dgm:spPr/>
    </dgm:pt>
  </dgm:ptLst>
  <dgm:cxnLst>
    <dgm:cxn modelId="{9E59D509-200B-4885-A778-789F8BCB25D4}" type="presOf" srcId="{C67E3D4A-060E-4F2B-9D81-ECA4BDFCDB4E}" destId="{54A151CD-149E-442F-8497-FB88DA1C998B}" srcOrd="0" destOrd="0" presId="urn:microsoft.com/office/officeart/2005/8/layout/default"/>
    <dgm:cxn modelId="{4DEE9311-7BC9-4DAE-A1D8-F6E130F7959F}" type="presOf" srcId="{7036C904-6E2F-4AB6-B317-7BE99D413F6B}" destId="{5608E3CA-74AF-44CD-A31F-B82768B724BD}" srcOrd="0" destOrd="0" presId="urn:microsoft.com/office/officeart/2005/8/layout/default"/>
    <dgm:cxn modelId="{24BC9836-E3C7-4768-AC9F-BDECBD35780A}" type="presOf" srcId="{441E543F-B4B0-4CA6-A718-B96C7603414B}" destId="{180967B3-429F-4978-9C72-BB1C194DCEEE}" srcOrd="0" destOrd="0" presId="urn:microsoft.com/office/officeart/2005/8/layout/default"/>
    <dgm:cxn modelId="{4A5B5D3E-112E-4AE9-917C-818DF5BD1175}" type="presOf" srcId="{3E1677EB-7E41-48C6-BEAC-F2CDFC7C8D63}" destId="{931D7C17-2CB7-454F-B19C-50C76A01FF38}" srcOrd="0" destOrd="0" presId="urn:microsoft.com/office/officeart/2005/8/layout/default"/>
    <dgm:cxn modelId="{998E3F62-B3A0-4FF0-BF78-B785187DA52F}" srcId="{78E0FAAF-BA7E-4EF6-B1EE-63FDA45844BE}" destId="{CBC6433C-D6DE-40B8-99AF-38E0EF2797DD}" srcOrd="4" destOrd="0" parTransId="{C1DCA5FE-622D-4032-B841-77F6A9BE5491}" sibTransId="{3E1A5EDA-7002-4F4E-87FA-D9D98DE47DD1}"/>
    <dgm:cxn modelId="{8ED1BC44-C843-4AF6-BA6A-2BCA7D143565}" srcId="{78E0FAAF-BA7E-4EF6-B1EE-63FDA45844BE}" destId="{3E1677EB-7E41-48C6-BEAC-F2CDFC7C8D63}" srcOrd="0" destOrd="0" parTransId="{9933D20F-4838-4C88-81DB-B235C5330C7F}" sibTransId="{C2335264-E104-4AF3-8F07-AF1FD6C8B2F8}"/>
    <dgm:cxn modelId="{8482EC6B-7772-41EA-95EF-13E7BF6446B6}" srcId="{78E0FAAF-BA7E-4EF6-B1EE-63FDA45844BE}" destId="{431F9A97-C593-4807-84D4-7C17C42826ED}" srcOrd="3" destOrd="0" parTransId="{6415C288-4201-4C8E-BFC1-A68EC8244A23}" sibTransId="{6CC900C5-EE09-4FD0-B0A0-DC36C79B9716}"/>
    <dgm:cxn modelId="{B6B01F72-DBA8-4C74-9A98-58213C3855AF}" srcId="{78E0FAAF-BA7E-4EF6-B1EE-63FDA45844BE}" destId="{C67E3D4A-060E-4F2B-9D81-ECA4BDFCDB4E}" srcOrd="2" destOrd="0" parTransId="{5E5D3A15-EF12-4952-B61F-F768D478BF32}" sibTransId="{07D420DB-080D-49D1-AC39-4992D404121C}"/>
    <dgm:cxn modelId="{28B93D80-EB56-4D8E-BB52-A9840887DDD4}" srcId="{78E0FAAF-BA7E-4EF6-B1EE-63FDA45844BE}" destId="{66A084C0-9305-4EA6-BA4B-2B897E4AAAA5}" srcOrd="5" destOrd="0" parTransId="{B6718DE8-17C6-49D2-ABFF-165BF725F365}" sibTransId="{1232130F-6811-48B8-8C2F-28EFEC764059}"/>
    <dgm:cxn modelId="{896C1C88-1981-4984-9B4C-3AEBAFE9E9A3}" type="presOf" srcId="{CBC6433C-D6DE-40B8-99AF-38E0EF2797DD}" destId="{8703A132-133E-45C5-90F4-CA830EF85346}" srcOrd="0" destOrd="0" presId="urn:microsoft.com/office/officeart/2005/8/layout/default"/>
    <dgm:cxn modelId="{C5882DA9-E544-4841-8550-0935B01DE947}" srcId="{78E0FAAF-BA7E-4EF6-B1EE-63FDA45844BE}" destId="{441E543F-B4B0-4CA6-A718-B96C7603414B}" srcOrd="6" destOrd="0" parTransId="{39E474F6-BA8D-445D-BF18-D49E8DB60C77}" sibTransId="{409249E6-D4A4-4A3F-80BD-2B819A174A90}"/>
    <dgm:cxn modelId="{5A72B2AA-8F46-4105-B2B5-304DC9B97F31}" type="presOf" srcId="{431F9A97-C593-4807-84D4-7C17C42826ED}" destId="{82778FDA-EBB1-4511-B7B3-240B60F14765}" srcOrd="0" destOrd="0" presId="urn:microsoft.com/office/officeart/2005/8/layout/default"/>
    <dgm:cxn modelId="{5E0D2DBD-3212-4835-8F28-CA2D29A498B2}" srcId="{78E0FAAF-BA7E-4EF6-B1EE-63FDA45844BE}" destId="{7036C904-6E2F-4AB6-B317-7BE99D413F6B}" srcOrd="1" destOrd="0" parTransId="{ACC56CCD-00B8-4FED-9690-BF17F8E234D7}" sibTransId="{C815481D-438E-4D4B-BA7D-5B98459E92EA}"/>
    <dgm:cxn modelId="{F6607CBF-C0E9-469B-AD8D-7B827B6D1FF3}" type="presOf" srcId="{66A084C0-9305-4EA6-BA4B-2B897E4AAAA5}" destId="{2E85BE12-E297-454B-9DC2-D942801A6377}" srcOrd="0" destOrd="0" presId="urn:microsoft.com/office/officeart/2005/8/layout/default"/>
    <dgm:cxn modelId="{F0288FFB-3614-417E-9046-64F63F037CCD}" type="presOf" srcId="{78E0FAAF-BA7E-4EF6-B1EE-63FDA45844BE}" destId="{F99CE111-CBF1-411A-95B4-67CD16441B7D}" srcOrd="0" destOrd="0" presId="urn:microsoft.com/office/officeart/2005/8/layout/default"/>
    <dgm:cxn modelId="{675C8092-F802-4008-BD34-BF8858265873}" type="presParOf" srcId="{F99CE111-CBF1-411A-95B4-67CD16441B7D}" destId="{931D7C17-2CB7-454F-B19C-50C76A01FF38}" srcOrd="0" destOrd="0" presId="urn:microsoft.com/office/officeart/2005/8/layout/default"/>
    <dgm:cxn modelId="{C0A6B03B-2A3E-41A1-9450-EAD3F1C62D36}" type="presParOf" srcId="{F99CE111-CBF1-411A-95B4-67CD16441B7D}" destId="{12ED17EF-AC97-4A4F-89DD-381D220FB43A}" srcOrd="1" destOrd="0" presId="urn:microsoft.com/office/officeart/2005/8/layout/default"/>
    <dgm:cxn modelId="{11E6C03A-D6C8-400D-892C-7E01163FCF72}" type="presParOf" srcId="{F99CE111-CBF1-411A-95B4-67CD16441B7D}" destId="{5608E3CA-74AF-44CD-A31F-B82768B724BD}" srcOrd="2" destOrd="0" presId="urn:microsoft.com/office/officeart/2005/8/layout/default"/>
    <dgm:cxn modelId="{6694E916-FEB2-495F-A35C-A6125373499B}" type="presParOf" srcId="{F99CE111-CBF1-411A-95B4-67CD16441B7D}" destId="{58C57886-9FD8-4A1B-9C79-052D385FDBA9}" srcOrd="3" destOrd="0" presId="urn:microsoft.com/office/officeart/2005/8/layout/default"/>
    <dgm:cxn modelId="{F6F63AED-CF72-4E04-9DB6-90D1B5738A3C}" type="presParOf" srcId="{F99CE111-CBF1-411A-95B4-67CD16441B7D}" destId="{54A151CD-149E-442F-8497-FB88DA1C998B}" srcOrd="4" destOrd="0" presId="urn:microsoft.com/office/officeart/2005/8/layout/default"/>
    <dgm:cxn modelId="{938EE5B0-BFC5-4ED6-B648-47AFDE36F966}" type="presParOf" srcId="{F99CE111-CBF1-411A-95B4-67CD16441B7D}" destId="{20EE77A0-9859-4EA4-97E7-0BB081CFF868}" srcOrd="5" destOrd="0" presId="urn:microsoft.com/office/officeart/2005/8/layout/default"/>
    <dgm:cxn modelId="{045E8A14-35C7-48E9-AE6F-FC84F7CDCD70}" type="presParOf" srcId="{F99CE111-CBF1-411A-95B4-67CD16441B7D}" destId="{82778FDA-EBB1-4511-B7B3-240B60F14765}" srcOrd="6" destOrd="0" presId="urn:microsoft.com/office/officeart/2005/8/layout/default"/>
    <dgm:cxn modelId="{38C8129E-C0AD-4BE0-A614-406BB1174093}" type="presParOf" srcId="{F99CE111-CBF1-411A-95B4-67CD16441B7D}" destId="{B5748A82-DC5B-42E0-8383-DDE27EADA8B4}" srcOrd="7" destOrd="0" presId="urn:microsoft.com/office/officeart/2005/8/layout/default"/>
    <dgm:cxn modelId="{34DDF864-7E7F-4B40-8FDC-B7233760F179}" type="presParOf" srcId="{F99CE111-CBF1-411A-95B4-67CD16441B7D}" destId="{8703A132-133E-45C5-90F4-CA830EF85346}" srcOrd="8" destOrd="0" presId="urn:microsoft.com/office/officeart/2005/8/layout/default"/>
    <dgm:cxn modelId="{57543941-71BC-4572-A90F-A57CD0033C49}" type="presParOf" srcId="{F99CE111-CBF1-411A-95B4-67CD16441B7D}" destId="{FA1B0B47-FEDE-4230-B307-4CE873327EC9}" srcOrd="9" destOrd="0" presId="urn:microsoft.com/office/officeart/2005/8/layout/default"/>
    <dgm:cxn modelId="{B1DCE83A-5612-44C2-A698-1457B4A2F59B}" type="presParOf" srcId="{F99CE111-CBF1-411A-95B4-67CD16441B7D}" destId="{2E85BE12-E297-454B-9DC2-D942801A6377}" srcOrd="10" destOrd="0" presId="urn:microsoft.com/office/officeart/2005/8/layout/default"/>
    <dgm:cxn modelId="{5D921A11-E630-4986-9387-8E63243AE3C1}" type="presParOf" srcId="{F99CE111-CBF1-411A-95B4-67CD16441B7D}" destId="{5A9B6093-4D79-4A47-B1C1-F3F1ED7007CC}" srcOrd="11" destOrd="0" presId="urn:microsoft.com/office/officeart/2005/8/layout/default"/>
    <dgm:cxn modelId="{7C50533D-F57F-422E-9CE5-98EA5784EFBD}" type="presParOf" srcId="{F99CE111-CBF1-411A-95B4-67CD16441B7D}" destId="{180967B3-429F-4978-9C72-BB1C194DCEE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63AE83-654F-44D1-A7E1-DA4C7AF54CB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AD9D59-004B-430B-B397-01C05EB2E6D1}">
      <dgm:prSet/>
      <dgm:spPr/>
      <dgm:t>
        <a:bodyPr/>
        <a:lstStyle/>
        <a:p>
          <a:r>
            <a:rPr lang="en-US" dirty="0" err="1"/>
            <a:t>Telefoon</a:t>
          </a:r>
          <a:r>
            <a:rPr lang="en-US" dirty="0"/>
            <a:t> MOET mee</a:t>
          </a:r>
        </a:p>
      </dgm:t>
    </dgm:pt>
    <dgm:pt modelId="{DC7970E9-040D-416D-B9FF-FE8D73ED5826}" type="parTrans" cxnId="{AE04FBE1-0D6E-4DBA-B774-C6F7F0975882}">
      <dgm:prSet/>
      <dgm:spPr/>
      <dgm:t>
        <a:bodyPr/>
        <a:lstStyle/>
        <a:p>
          <a:endParaRPr lang="en-US"/>
        </a:p>
      </dgm:t>
    </dgm:pt>
    <dgm:pt modelId="{69F690E9-6DD5-4217-AC01-93CC1F6F2AB9}" type="sibTrans" cxnId="{AE04FBE1-0D6E-4DBA-B774-C6F7F0975882}">
      <dgm:prSet/>
      <dgm:spPr/>
      <dgm:t>
        <a:bodyPr/>
        <a:lstStyle/>
        <a:p>
          <a:endParaRPr lang="en-US"/>
        </a:p>
      </dgm:t>
    </dgm:pt>
    <dgm:pt modelId="{286541D9-6364-4D71-8581-7F2941807BAF}">
      <dgm:prSet/>
      <dgm:spPr/>
      <dgm:t>
        <a:bodyPr/>
        <a:lstStyle/>
        <a:p>
          <a:r>
            <a:rPr lang="nl-NL"/>
            <a:t>Geen (zak)messen, drank en/of drugs</a:t>
          </a:r>
          <a:endParaRPr lang="en-US"/>
        </a:p>
      </dgm:t>
    </dgm:pt>
    <dgm:pt modelId="{388E907E-A00E-4471-B054-FEB9F2D198C3}" type="parTrans" cxnId="{4D3360D8-CEEB-44F5-BE17-F30C56A510F8}">
      <dgm:prSet/>
      <dgm:spPr/>
      <dgm:t>
        <a:bodyPr/>
        <a:lstStyle/>
        <a:p>
          <a:endParaRPr lang="en-US"/>
        </a:p>
      </dgm:t>
    </dgm:pt>
    <dgm:pt modelId="{E8EDD7B7-900A-43BD-81C8-F5B9E60D9263}" type="sibTrans" cxnId="{4D3360D8-CEEB-44F5-BE17-F30C56A510F8}">
      <dgm:prSet/>
      <dgm:spPr/>
      <dgm:t>
        <a:bodyPr/>
        <a:lstStyle/>
        <a:p>
          <a:endParaRPr lang="en-US"/>
        </a:p>
      </dgm:t>
    </dgm:pt>
    <dgm:pt modelId="{D69883EE-8F96-4057-AF85-2ACFE7F0A637}">
      <dgm:prSet/>
      <dgm:spPr/>
      <dgm:t>
        <a:bodyPr/>
        <a:lstStyle/>
        <a:p>
          <a:r>
            <a:rPr lang="nl-NL" dirty="0"/>
            <a:t>Schoolregels blijven van kracht</a:t>
          </a:r>
          <a:endParaRPr lang="en-US" dirty="0"/>
        </a:p>
      </dgm:t>
    </dgm:pt>
    <dgm:pt modelId="{36BAFF26-32DF-4B2B-B350-A3F6CF2B0618}" type="parTrans" cxnId="{4118987B-0D23-4264-8C3B-736E63407355}">
      <dgm:prSet/>
      <dgm:spPr/>
      <dgm:t>
        <a:bodyPr/>
        <a:lstStyle/>
        <a:p>
          <a:endParaRPr lang="en-US"/>
        </a:p>
      </dgm:t>
    </dgm:pt>
    <dgm:pt modelId="{81ADE6E4-D3CD-4B36-B580-01B44F77D289}" type="sibTrans" cxnId="{4118987B-0D23-4264-8C3B-736E63407355}">
      <dgm:prSet/>
      <dgm:spPr/>
      <dgm:t>
        <a:bodyPr/>
        <a:lstStyle/>
        <a:p>
          <a:endParaRPr lang="en-US"/>
        </a:p>
      </dgm:t>
    </dgm:pt>
    <dgm:pt modelId="{FBC0DD8B-F737-4354-943B-FD13F021CE37}">
      <dgm:prSet/>
      <dgm:spPr/>
      <dgm:t>
        <a:bodyPr/>
        <a:lstStyle/>
        <a:p>
          <a:r>
            <a:rPr lang="nl-NL" dirty="0"/>
            <a:t>Buiten het hotel minstens met z’n tweeën</a:t>
          </a:r>
          <a:endParaRPr lang="en-US" dirty="0"/>
        </a:p>
      </dgm:t>
    </dgm:pt>
    <dgm:pt modelId="{7D7E699D-04DB-4EEC-8915-9B8D81CA8F5C}" type="parTrans" cxnId="{FCB3C656-26E5-46AE-9FED-17EE3CD782BA}">
      <dgm:prSet/>
      <dgm:spPr/>
      <dgm:t>
        <a:bodyPr/>
        <a:lstStyle/>
        <a:p>
          <a:endParaRPr lang="en-US"/>
        </a:p>
      </dgm:t>
    </dgm:pt>
    <dgm:pt modelId="{B4D34B20-1DC7-4B02-94B0-E753B852BFB4}" type="sibTrans" cxnId="{FCB3C656-26E5-46AE-9FED-17EE3CD782BA}">
      <dgm:prSet/>
      <dgm:spPr/>
      <dgm:t>
        <a:bodyPr/>
        <a:lstStyle/>
        <a:p>
          <a:endParaRPr lang="en-US"/>
        </a:p>
      </dgm:t>
    </dgm:pt>
    <dgm:pt modelId="{CCFA69C5-E78A-4AE2-A315-23610B5D5585}" type="pres">
      <dgm:prSet presAssocID="{D163AE83-654F-44D1-A7E1-DA4C7AF54CBA}" presName="linear" presStyleCnt="0">
        <dgm:presLayoutVars>
          <dgm:animLvl val="lvl"/>
          <dgm:resizeHandles val="exact"/>
        </dgm:presLayoutVars>
      </dgm:prSet>
      <dgm:spPr/>
    </dgm:pt>
    <dgm:pt modelId="{588A7573-6C81-4668-8BD8-91136CB321B4}" type="pres">
      <dgm:prSet presAssocID="{3EAD9D59-004B-430B-B397-01C05EB2E6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ECABC5-038F-40FB-A32F-BFB881A79B73}" type="pres">
      <dgm:prSet presAssocID="{69F690E9-6DD5-4217-AC01-93CC1F6F2AB9}" presName="spacer" presStyleCnt="0"/>
      <dgm:spPr/>
    </dgm:pt>
    <dgm:pt modelId="{14B7C8B6-6F79-4633-A27C-4E508477381D}" type="pres">
      <dgm:prSet presAssocID="{286541D9-6364-4D71-8581-7F2941807B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9F1693-D77F-4B1A-8B3C-E0271D4C209A}" type="pres">
      <dgm:prSet presAssocID="{E8EDD7B7-900A-43BD-81C8-F5B9E60D9263}" presName="spacer" presStyleCnt="0"/>
      <dgm:spPr/>
    </dgm:pt>
    <dgm:pt modelId="{920F4DC2-5230-4D20-9CE3-A63BE7D4E2A5}" type="pres">
      <dgm:prSet presAssocID="{D69883EE-8F96-4057-AF85-2ACFE7F0A6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EEB21F-5F7C-4FBD-9EAF-D649C253DE99}" type="pres">
      <dgm:prSet presAssocID="{81ADE6E4-D3CD-4B36-B580-01B44F77D289}" presName="spacer" presStyleCnt="0"/>
      <dgm:spPr/>
    </dgm:pt>
    <dgm:pt modelId="{F24365CE-5E30-449E-AA8B-DB4B85188CE8}" type="pres">
      <dgm:prSet presAssocID="{FBC0DD8B-F737-4354-943B-FD13F021CE3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A613818-0446-41FE-B0CC-8E58DB639F63}" type="presOf" srcId="{FBC0DD8B-F737-4354-943B-FD13F021CE37}" destId="{F24365CE-5E30-449E-AA8B-DB4B85188CE8}" srcOrd="0" destOrd="0" presId="urn:microsoft.com/office/officeart/2005/8/layout/vList2"/>
    <dgm:cxn modelId="{F9986E18-E26F-41EC-AEFA-BAF67451B7D0}" type="presOf" srcId="{D69883EE-8F96-4057-AF85-2ACFE7F0A637}" destId="{920F4DC2-5230-4D20-9CE3-A63BE7D4E2A5}" srcOrd="0" destOrd="0" presId="urn:microsoft.com/office/officeart/2005/8/layout/vList2"/>
    <dgm:cxn modelId="{B326D433-7355-4670-8270-C8D88F90E63E}" type="presOf" srcId="{D163AE83-654F-44D1-A7E1-DA4C7AF54CBA}" destId="{CCFA69C5-E78A-4AE2-A315-23610B5D5585}" srcOrd="0" destOrd="0" presId="urn:microsoft.com/office/officeart/2005/8/layout/vList2"/>
    <dgm:cxn modelId="{FCB3C656-26E5-46AE-9FED-17EE3CD782BA}" srcId="{D163AE83-654F-44D1-A7E1-DA4C7AF54CBA}" destId="{FBC0DD8B-F737-4354-943B-FD13F021CE37}" srcOrd="3" destOrd="0" parTransId="{7D7E699D-04DB-4EEC-8915-9B8D81CA8F5C}" sibTransId="{B4D34B20-1DC7-4B02-94B0-E753B852BFB4}"/>
    <dgm:cxn modelId="{4118987B-0D23-4264-8C3B-736E63407355}" srcId="{D163AE83-654F-44D1-A7E1-DA4C7AF54CBA}" destId="{D69883EE-8F96-4057-AF85-2ACFE7F0A637}" srcOrd="2" destOrd="0" parTransId="{36BAFF26-32DF-4B2B-B350-A3F6CF2B0618}" sibTransId="{81ADE6E4-D3CD-4B36-B580-01B44F77D289}"/>
    <dgm:cxn modelId="{FA963BAF-D95C-459B-8229-FF725B7645C7}" type="presOf" srcId="{3EAD9D59-004B-430B-B397-01C05EB2E6D1}" destId="{588A7573-6C81-4668-8BD8-91136CB321B4}" srcOrd="0" destOrd="0" presId="urn:microsoft.com/office/officeart/2005/8/layout/vList2"/>
    <dgm:cxn modelId="{4D3360D8-CEEB-44F5-BE17-F30C56A510F8}" srcId="{D163AE83-654F-44D1-A7E1-DA4C7AF54CBA}" destId="{286541D9-6364-4D71-8581-7F2941807BAF}" srcOrd="1" destOrd="0" parTransId="{388E907E-A00E-4471-B054-FEB9F2D198C3}" sibTransId="{E8EDD7B7-900A-43BD-81C8-F5B9E60D9263}"/>
    <dgm:cxn modelId="{AE04FBE1-0D6E-4DBA-B774-C6F7F0975882}" srcId="{D163AE83-654F-44D1-A7E1-DA4C7AF54CBA}" destId="{3EAD9D59-004B-430B-B397-01C05EB2E6D1}" srcOrd="0" destOrd="0" parTransId="{DC7970E9-040D-416D-B9FF-FE8D73ED5826}" sibTransId="{69F690E9-6DD5-4217-AC01-93CC1F6F2AB9}"/>
    <dgm:cxn modelId="{D654C2E8-675B-4DC0-9FB1-4613FD259170}" type="presOf" srcId="{286541D9-6364-4D71-8581-7F2941807BAF}" destId="{14B7C8B6-6F79-4633-A27C-4E508477381D}" srcOrd="0" destOrd="0" presId="urn:microsoft.com/office/officeart/2005/8/layout/vList2"/>
    <dgm:cxn modelId="{D8EA4E64-4C68-481B-99E3-97ED54439BC3}" type="presParOf" srcId="{CCFA69C5-E78A-4AE2-A315-23610B5D5585}" destId="{588A7573-6C81-4668-8BD8-91136CB321B4}" srcOrd="0" destOrd="0" presId="urn:microsoft.com/office/officeart/2005/8/layout/vList2"/>
    <dgm:cxn modelId="{C6B5FBCD-CE2E-4738-8EFC-7D0EF2AE3DB4}" type="presParOf" srcId="{CCFA69C5-E78A-4AE2-A315-23610B5D5585}" destId="{3DECABC5-038F-40FB-A32F-BFB881A79B73}" srcOrd="1" destOrd="0" presId="urn:microsoft.com/office/officeart/2005/8/layout/vList2"/>
    <dgm:cxn modelId="{76D1E2F5-9603-4D8A-9A2F-80FA0DAE369E}" type="presParOf" srcId="{CCFA69C5-E78A-4AE2-A315-23610B5D5585}" destId="{14B7C8B6-6F79-4633-A27C-4E508477381D}" srcOrd="2" destOrd="0" presId="urn:microsoft.com/office/officeart/2005/8/layout/vList2"/>
    <dgm:cxn modelId="{22108DC7-3401-49A8-8156-1BFDCAF59362}" type="presParOf" srcId="{CCFA69C5-E78A-4AE2-A315-23610B5D5585}" destId="{2D9F1693-D77F-4B1A-8B3C-E0271D4C209A}" srcOrd="3" destOrd="0" presId="urn:microsoft.com/office/officeart/2005/8/layout/vList2"/>
    <dgm:cxn modelId="{CC7B0F92-351D-4FEE-9636-8CF2C5EB2FD9}" type="presParOf" srcId="{CCFA69C5-E78A-4AE2-A315-23610B5D5585}" destId="{920F4DC2-5230-4D20-9CE3-A63BE7D4E2A5}" srcOrd="4" destOrd="0" presId="urn:microsoft.com/office/officeart/2005/8/layout/vList2"/>
    <dgm:cxn modelId="{081579BE-D776-41DD-96D3-91CA2B8824C7}" type="presParOf" srcId="{CCFA69C5-E78A-4AE2-A315-23610B5D5585}" destId="{6FEEB21F-5F7C-4FBD-9EAF-D649C253DE99}" srcOrd="5" destOrd="0" presId="urn:microsoft.com/office/officeart/2005/8/layout/vList2"/>
    <dgm:cxn modelId="{5339D4D0-BF96-4CC9-A1BD-149A04A34FCE}" type="presParOf" srcId="{CCFA69C5-E78A-4AE2-A315-23610B5D5585}" destId="{F24365CE-5E30-449E-AA8B-DB4B85188C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63AE83-654F-44D1-A7E1-DA4C7AF54CB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950DF0-4F81-40FC-8AA8-239693FCC086}">
      <dgm:prSet/>
      <dgm:spPr/>
      <dgm:t>
        <a:bodyPr/>
        <a:lstStyle/>
        <a:p>
          <a:r>
            <a:rPr lang="nl-NL" dirty="0"/>
            <a:t>Graag tekenen</a:t>
          </a:r>
        </a:p>
      </dgm:t>
    </dgm:pt>
    <dgm:pt modelId="{4A092A7D-3A30-4C0E-8D40-8D08C9821290}" type="parTrans" cxnId="{A63F550E-89A5-41B5-B536-801CE34ECAE9}">
      <dgm:prSet/>
      <dgm:spPr/>
      <dgm:t>
        <a:bodyPr/>
        <a:lstStyle/>
        <a:p>
          <a:endParaRPr lang="nl-NL"/>
        </a:p>
      </dgm:t>
    </dgm:pt>
    <dgm:pt modelId="{ED1E482F-EB82-44F4-8198-C46BDDD50DA5}" type="sibTrans" cxnId="{A63F550E-89A5-41B5-B536-801CE34ECAE9}">
      <dgm:prSet/>
      <dgm:spPr/>
      <dgm:t>
        <a:bodyPr/>
        <a:lstStyle/>
        <a:p>
          <a:endParaRPr lang="nl-NL"/>
        </a:p>
      </dgm:t>
    </dgm:pt>
    <dgm:pt modelId="{F4BAC4EB-F004-4C47-B741-E50058AFDFB9}">
      <dgm:prSet/>
      <dgm:spPr/>
      <dgm:t>
        <a:bodyPr/>
        <a:lstStyle/>
        <a:p>
          <a:r>
            <a:rPr lang="nl-NL" dirty="0"/>
            <a:t>Ook als leerling 18+ is</a:t>
          </a:r>
        </a:p>
      </dgm:t>
    </dgm:pt>
    <dgm:pt modelId="{1C5729D9-C1C8-4C34-AFC8-3D00E750E5D5}" type="parTrans" cxnId="{31761E1A-CB42-4797-939A-C43A40BBE8EA}">
      <dgm:prSet/>
      <dgm:spPr/>
      <dgm:t>
        <a:bodyPr/>
        <a:lstStyle/>
        <a:p>
          <a:endParaRPr lang="nl-NL"/>
        </a:p>
      </dgm:t>
    </dgm:pt>
    <dgm:pt modelId="{D729D45D-2EFB-4F9B-9300-2E64EBED8B40}" type="sibTrans" cxnId="{31761E1A-CB42-4797-939A-C43A40BBE8EA}">
      <dgm:prSet/>
      <dgm:spPr/>
      <dgm:t>
        <a:bodyPr/>
        <a:lstStyle/>
        <a:p>
          <a:endParaRPr lang="nl-NL"/>
        </a:p>
      </dgm:t>
    </dgm:pt>
    <dgm:pt modelId="{A86E6C7B-2C51-4F26-A44A-EC900F470DDA}">
      <dgm:prSet/>
      <dgm:spPr/>
      <dgm:t>
        <a:bodyPr/>
        <a:lstStyle/>
        <a:p>
          <a:r>
            <a:rPr lang="nl-NL" dirty="0"/>
            <a:t>Leerling tekent zelf ook! </a:t>
          </a:r>
        </a:p>
      </dgm:t>
    </dgm:pt>
    <dgm:pt modelId="{DCFE8F5E-F82B-46DB-BF08-9762BFE828BC}" type="parTrans" cxnId="{FF941163-7966-4293-AB51-3B22351E86D6}">
      <dgm:prSet/>
      <dgm:spPr/>
      <dgm:t>
        <a:bodyPr/>
        <a:lstStyle/>
        <a:p>
          <a:endParaRPr lang="nl-NL"/>
        </a:p>
      </dgm:t>
    </dgm:pt>
    <dgm:pt modelId="{680451F7-C5F1-45E0-9C8E-106752D4D480}" type="sibTrans" cxnId="{FF941163-7966-4293-AB51-3B22351E86D6}">
      <dgm:prSet/>
      <dgm:spPr/>
      <dgm:t>
        <a:bodyPr/>
        <a:lstStyle/>
        <a:p>
          <a:endParaRPr lang="nl-NL"/>
        </a:p>
      </dgm:t>
    </dgm:pt>
    <dgm:pt modelId="{CCFA69C5-E78A-4AE2-A315-23610B5D5585}" type="pres">
      <dgm:prSet presAssocID="{D163AE83-654F-44D1-A7E1-DA4C7AF54CBA}" presName="linear" presStyleCnt="0">
        <dgm:presLayoutVars>
          <dgm:animLvl val="lvl"/>
          <dgm:resizeHandles val="exact"/>
        </dgm:presLayoutVars>
      </dgm:prSet>
      <dgm:spPr/>
    </dgm:pt>
    <dgm:pt modelId="{327731A1-09F4-43C6-9E9A-05CC5861A2F8}" type="pres">
      <dgm:prSet presAssocID="{2D950DF0-4F81-40FC-8AA8-239693FCC086}" presName="parentText" presStyleLbl="node1" presStyleIdx="0" presStyleCnt="3" custLinFactNeighborX="-10" custLinFactNeighborY="-40372">
        <dgm:presLayoutVars>
          <dgm:chMax val="0"/>
          <dgm:bulletEnabled val="1"/>
        </dgm:presLayoutVars>
      </dgm:prSet>
      <dgm:spPr/>
    </dgm:pt>
    <dgm:pt modelId="{D46D3E79-E518-4283-BC32-30616090D1DB}" type="pres">
      <dgm:prSet presAssocID="{ED1E482F-EB82-44F4-8198-C46BDDD50DA5}" presName="spacer" presStyleCnt="0"/>
      <dgm:spPr/>
    </dgm:pt>
    <dgm:pt modelId="{69B06919-3388-4A74-8915-6A28EEFE801C}" type="pres">
      <dgm:prSet presAssocID="{F4BAC4EB-F004-4C47-B741-E50058AFDF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0D0A26-4321-4D84-90F9-1560F153E453}" type="pres">
      <dgm:prSet presAssocID="{D729D45D-2EFB-4F9B-9300-2E64EBED8B40}" presName="spacer" presStyleCnt="0"/>
      <dgm:spPr/>
    </dgm:pt>
    <dgm:pt modelId="{F1A817D1-B7EB-47AA-8405-6751FE2889F3}" type="pres">
      <dgm:prSet presAssocID="{A86E6C7B-2C51-4F26-A44A-EC900F470DD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3F550E-89A5-41B5-B536-801CE34ECAE9}" srcId="{D163AE83-654F-44D1-A7E1-DA4C7AF54CBA}" destId="{2D950DF0-4F81-40FC-8AA8-239693FCC086}" srcOrd="0" destOrd="0" parTransId="{4A092A7D-3A30-4C0E-8D40-8D08C9821290}" sibTransId="{ED1E482F-EB82-44F4-8198-C46BDDD50DA5}"/>
    <dgm:cxn modelId="{31761E1A-CB42-4797-939A-C43A40BBE8EA}" srcId="{D163AE83-654F-44D1-A7E1-DA4C7AF54CBA}" destId="{F4BAC4EB-F004-4C47-B741-E50058AFDFB9}" srcOrd="1" destOrd="0" parTransId="{1C5729D9-C1C8-4C34-AFC8-3D00E750E5D5}" sibTransId="{D729D45D-2EFB-4F9B-9300-2E64EBED8B40}"/>
    <dgm:cxn modelId="{B326D433-7355-4670-8270-C8D88F90E63E}" type="presOf" srcId="{D163AE83-654F-44D1-A7E1-DA4C7AF54CBA}" destId="{CCFA69C5-E78A-4AE2-A315-23610B5D5585}" srcOrd="0" destOrd="0" presId="urn:microsoft.com/office/officeart/2005/8/layout/vList2"/>
    <dgm:cxn modelId="{FF941163-7966-4293-AB51-3B22351E86D6}" srcId="{D163AE83-654F-44D1-A7E1-DA4C7AF54CBA}" destId="{A86E6C7B-2C51-4F26-A44A-EC900F470DDA}" srcOrd="2" destOrd="0" parTransId="{DCFE8F5E-F82B-46DB-BF08-9762BFE828BC}" sibTransId="{680451F7-C5F1-45E0-9C8E-106752D4D480}"/>
    <dgm:cxn modelId="{101D4DAB-AB0F-4B7D-A17C-4DDB8B11D74D}" type="presOf" srcId="{A86E6C7B-2C51-4F26-A44A-EC900F470DDA}" destId="{F1A817D1-B7EB-47AA-8405-6751FE2889F3}" srcOrd="0" destOrd="0" presId="urn:microsoft.com/office/officeart/2005/8/layout/vList2"/>
    <dgm:cxn modelId="{A5583CDE-3145-4006-B67A-F85293C9AFF1}" type="presOf" srcId="{2D950DF0-4F81-40FC-8AA8-239693FCC086}" destId="{327731A1-09F4-43C6-9E9A-05CC5861A2F8}" srcOrd="0" destOrd="0" presId="urn:microsoft.com/office/officeart/2005/8/layout/vList2"/>
    <dgm:cxn modelId="{2A9075EF-BF91-4D78-9642-8A25B1FC69D7}" type="presOf" srcId="{F4BAC4EB-F004-4C47-B741-E50058AFDFB9}" destId="{69B06919-3388-4A74-8915-6A28EEFE801C}" srcOrd="0" destOrd="0" presId="urn:microsoft.com/office/officeart/2005/8/layout/vList2"/>
    <dgm:cxn modelId="{71476919-79B7-4204-BDC8-25174A375AD2}" type="presParOf" srcId="{CCFA69C5-E78A-4AE2-A315-23610B5D5585}" destId="{327731A1-09F4-43C6-9E9A-05CC5861A2F8}" srcOrd="0" destOrd="0" presId="urn:microsoft.com/office/officeart/2005/8/layout/vList2"/>
    <dgm:cxn modelId="{C1D3A8D3-9201-40F9-AC66-500EF75F58BB}" type="presParOf" srcId="{CCFA69C5-E78A-4AE2-A315-23610B5D5585}" destId="{D46D3E79-E518-4283-BC32-30616090D1DB}" srcOrd="1" destOrd="0" presId="urn:microsoft.com/office/officeart/2005/8/layout/vList2"/>
    <dgm:cxn modelId="{245040E8-A2BB-438A-838A-32FA10351920}" type="presParOf" srcId="{CCFA69C5-E78A-4AE2-A315-23610B5D5585}" destId="{69B06919-3388-4A74-8915-6A28EEFE801C}" srcOrd="2" destOrd="0" presId="urn:microsoft.com/office/officeart/2005/8/layout/vList2"/>
    <dgm:cxn modelId="{BEBE2377-FABD-4E57-AB53-19B5877F934D}" type="presParOf" srcId="{CCFA69C5-E78A-4AE2-A315-23610B5D5585}" destId="{370D0A26-4321-4D84-90F9-1560F153E453}" srcOrd="3" destOrd="0" presId="urn:microsoft.com/office/officeart/2005/8/layout/vList2"/>
    <dgm:cxn modelId="{D24A3157-C9A5-40BC-8ADB-AB453AAD0E8A}" type="presParOf" srcId="{CCFA69C5-E78A-4AE2-A315-23610B5D5585}" destId="{F1A817D1-B7EB-47AA-8405-6751FE2889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A7573-6C81-4668-8BD8-91136CB321B4}">
      <dsp:nvSpPr>
        <dsp:cNvPr id="0" name=""/>
        <dsp:cNvSpPr/>
      </dsp:nvSpPr>
      <dsp:spPr>
        <a:xfrm>
          <a:off x="0" y="0"/>
          <a:ext cx="6618514" cy="730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0" i="0" u="none" kern="1200" dirty="0"/>
            <a:t>Groepsvorming</a:t>
          </a:r>
          <a:endParaRPr lang="en-US" sz="3200" kern="1200" dirty="0"/>
        </a:p>
      </dsp:txBody>
      <dsp:txXfrm>
        <a:off x="35640" y="35640"/>
        <a:ext cx="6547234" cy="658799"/>
      </dsp:txXfrm>
    </dsp:sp>
    <dsp:sp modelId="{14B7C8B6-6F79-4633-A27C-4E508477381D}">
      <dsp:nvSpPr>
        <dsp:cNvPr id="0" name=""/>
        <dsp:cNvSpPr/>
      </dsp:nvSpPr>
      <dsp:spPr>
        <a:xfrm>
          <a:off x="0" y="847257"/>
          <a:ext cx="6618514" cy="7300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Samenwerken: samen organiseren</a:t>
          </a:r>
          <a:endParaRPr lang="en-US" sz="3200" kern="1200" dirty="0"/>
        </a:p>
      </dsp:txBody>
      <dsp:txXfrm>
        <a:off x="35640" y="882897"/>
        <a:ext cx="6547234" cy="658799"/>
      </dsp:txXfrm>
    </dsp:sp>
    <dsp:sp modelId="{920F4DC2-5230-4D20-9CE3-A63BE7D4E2A5}">
      <dsp:nvSpPr>
        <dsp:cNvPr id="0" name=""/>
        <dsp:cNvSpPr/>
      </dsp:nvSpPr>
      <dsp:spPr>
        <a:xfrm>
          <a:off x="0" y="1669496"/>
          <a:ext cx="6618514" cy="7300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Vergroten zelfstandigheid</a:t>
          </a:r>
          <a:endParaRPr lang="en-US" sz="3200" kern="1200" dirty="0"/>
        </a:p>
      </dsp:txBody>
      <dsp:txXfrm>
        <a:off x="35640" y="1705136"/>
        <a:ext cx="6547234" cy="658799"/>
      </dsp:txXfrm>
    </dsp:sp>
    <dsp:sp modelId="{D5AB5953-C19D-42F1-A3C5-ACC2FC3D6751}">
      <dsp:nvSpPr>
        <dsp:cNvPr id="0" name=""/>
        <dsp:cNvSpPr/>
      </dsp:nvSpPr>
      <dsp:spPr>
        <a:xfrm>
          <a:off x="0" y="2491737"/>
          <a:ext cx="6618514" cy="7300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3200" b="0" i="0" u="none" kern="1200" dirty="0"/>
            <a:t>Spanningsregulatie</a:t>
          </a:r>
          <a:endParaRPr lang="en-US" sz="3200" kern="1200" dirty="0"/>
        </a:p>
      </dsp:txBody>
      <dsp:txXfrm>
        <a:off x="35640" y="2527377"/>
        <a:ext cx="6547234" cy="658799"/>
      </dsp:txXfrm>
    </dsp:sp>
    <dsp:sp modelId="{ACCCC8AC-07FC-43C1-B144-8821AAAEE5CA}">
      <dsp:nvSpPr>
        <dsp:cNvPr id="0" name=""/>
        <dsp:cNvSpPr/>
      </dsp:nvSpPr>
      <dsp:spPr>
        <a:xfrm>
          <a:off x="0" y="3313977"/>
          <a:ext cx="6618514" cy="7300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3200" b="0" i="0" u="none" kern="1200" dirty="0"/>
            <a:t>Cultuur</a:t>
          </a:r>
          <a:endParaRPr lang="en-US" sz="3200" b="0" i="0" kern="1200" dirty="0"/>
        </a:p>
      </dsp:txBody>
      <dsp:txXfrm>
        <a:off x="35640" y="3349617"/>
        <a:ext cx="6547234" cy="658799"/>
      </dsp:txXfrm>
    </dsp:sp>
    <dsp:sp modelId="{0ECDDF4C-DF90-4131-9A79-902EAFD2314A}">
      <dsp:nvSpPr>
        <dsp:cNvPr id="0" name=""/>
        <dsp:cNvSpPr/>
      </dsp:nvSpPr>
      <dsp:spPr>
        <a:xfrm>
          <a:off x="0" y="4136217"/>
          <a:ext cx="6618514" cy="730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200" b="0" i="0" kern="1200" dirty="0" err="1"/>
            <a:t>Grenzen</a:t>
          </a:r>
          <a:r>
            <a:rPr lang="en-US" sz="3200" b="0" i="0" kern="1200" dirty="0"/>
            <a:t> </a:t>
          </a:r>
          <a:r>
            <a:rPr lang="en-US" sz="3200" b="0" i="0" kern="1200" dirty="0" err="1"/>
            <a:t>verleggen</a:t>
          </a:r>
          <a:endParaRPr lang="en-US" sz="3200" b="0" i="0" kern="1200" dirty="0"/>
        </a:p>
      </dsp:txBody>
      <dsp:txXfrm>
        <a:off x="35640" y="4171857"/>
        <a:ext cx="6547234" cy="6587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31A1-09F4-43C6-9E9A-05CC5861A2F8}">
      <dsp:nvSpPr>
        <dsp:cNvPr id="0" name=""/>
        <dsp:cNvSpPr/>
      </dsp:nvSpPr>
      <dsp:spPr>
        <a:xfrm>
          <a:off x="0" y="5"/>
          <a:ext cx="9056915" cy="14829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Overleg uitzonderingen </a:t>
          </a:r>
        </a:p>
      </dsp:txBody>
      <dsp:txXfrm>
        <a:off x="72393" y="72398"/>
        <a:ext cx="8912129" cy="13381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B22EF-D8BD-41FD-BD1D-BA5F400D79E3}">
      <dsp:nvSpPr>
        <dsp:cNvPr id="0" name=""/>
        <dsp:cNvSpPr/>
      </dsp:nvSpPr>
      <dsp:spPr>
        <a:xfrm>
          <a:off x="0" y="58149"/>
          <a:ext cx="8853715" cy="1140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 dirty="0"/>
            <a:t>Nu, of later via de mail</a:t>
          </a:r>
        </a:p>
      </dsp:txBody>
      <dsp:txXfrm>
        <a:off x="55687" y="113836"/>
        <a:ext cx="8742341" cy="1029376"/>
      </dsp:txXfrm>
    </dsp:sp>
    <dsp:sp modelId="{8A36869B-837F-4BEF-86B7-CC86A570D0B8}">
      <dsp:nvSpPr>
        <dsp:cNvPr id="0" name=""/>
        <dsp:cNvSpPr/>
      </dsp:nvSpPr>
      <dsp:spPr>
        <a:xfrm>
          <a:off x="0" y="1179283"/>
          <a:ext cx="8853715" cy="181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105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3900" kern="1200" dirty="0"/>
            <a:t>d.verleur@vsodaafgeluk.nl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3900" kern="1200" dirty="0"/>
            <a:t>e.sondern@vsodaafgeluk.nl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3900" kern="1200" dirty="0"/>
            <a:t>p.maradiaga-schenke@vsodaafgeluk.nl</a:t>
          </a:r>
        </a:p>
      </dsp:txBody>
      <dsp:txXfrm>
        <a:off x="0" y="1179283"/>
        <a:ext cx="8853715" cy="1811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41BA2-91D0-443C-93AA-D9A45F4A34A4}">
      <dsp:nvSpPr>
        <dsp:cNvPr id="0" name=""/>
        <dsp:cNvSpPr/>
      </dsp:nvSpPr>
      <dsp:spPr>
        <a:xfrm>
          <a:off x="0" y="1912"/>
          <a:ext cx="7263946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1C62D-6677-4F88-9817-20CD5CF5D54D}">
      <dsp:nvSpPr>
        <dsp:cNvPr id="0" name=""/>
        <dsp:cNvSpPr/>
      </dsp:nvSpPr>
      <dsp:spPr>
        <a:xfrm>
          <a:off x="293144" y="219953"/>
          <a:ext cx="532990" cy="532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0F7B-4EB5-4265-AEF0-3A4182B8AD54}">
      <dsp:nvSpPr>
        <dsp:cNvPr id="0" name=""/>
        <dsp:cNvSpPr/>
      </dsp:nvSpPr>
      <dsp:spPr>
        <a:xfrm>
          <a:off x="1119280" y="1912"/>
          <a:ext cx="6144665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Maandag: reisdag</a:t>
          </a:r>
          <a:endParaRPr lang="en-US" sz="3200" kern="1200" dirty="0"/>
        </a:p>
      </dsp:txBody>
      <dsp:txXfrm>
        <a:off x="1119280" y="1912"/>
        <a:ext cx="6144665" cy="969073"/>
      </dsp:txXfrm>
    </dsp:sp>
    <dsp:sp modelId="{E3994601-DB73-4DD8-A8BB-4ACE77BAA0F3}">
      <dsp:nvSpPr>
        <dsp:cNvPr id="0" name=""/>
        <dsp:cNvSpPr/>
      </dsp:nvSpPr>
      <dsp:spPr>
        <a:xfrm>
          <a:off x="0" y="1213254"/>
          <a:ext cx="7263946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A04E3-14D6-400F-AA8D-EE67BC17F744}">
      <dsp:nvSpPr>
        <dsp:cNvPr id="0" name=""/>
        <dsp:cNvSpPr/>
      </dsp:nvSpPr>
      <dsp:spPr>
        <a:xfrm>
          <a:off x="293144" y="1431296"/>
          <a:ext cx="532990" cy="532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6F0C2-5784-49AD-ADF0-16A35E45DE9C}">
      <dsp:nvSpPr>
        <dsp:cNvPr id="0" name=""/>
        <dsp:cNvSpPr/>
      </dsp:nvSpPr>
      <dsp:spPr>
        <a:xfrm>
          <a:off x="1119280" y="1213254"/>
          <a:ext cx="6144665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Dinsdag: activiteiten Luxemburg</a:t>
          </a:r>
          <a:endParaRPr lang="en-US" sz="3200" kern="1200" dirty="0"/>
        </a:p>
      </dsp:txBody>
      <dsp:txXfrm>
        <a:off x="1119280" y="1213254"/>
        <a:ext cx="6144665" cy="969073"/>
      </dsp:txXfrm>
    </dsp:sp>
    <dsp:sp modelId="{A29837FD-76D7-4513-BF87-0BB91286FA8A}">
      <dsp:nvSpPr>
        <dsp:cNvPr id="0" name=""/>
        <dsp:cNvSpPr/>
      </dsp:nvSpPr>
      <dsp:spPr>
        <a:xfrm>
          <a:off x="0" y="2424596"/>
          <a:ext cx="7263946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927C4-09D3-4065-8021-4B92C69ADC54}">
      <dsp:nvSpPr>
        <dsp:cNvPr id="0" name=""/>
        <dsp:cNvSpPr/>
      </dsp:nvSpPr>
      <dsp:spPr>
        <a:xfrm>
          <a:off x="271766" y="2578508"/>
          <a:ext cx="532990" cy="532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E2C27-AA28-48E8-9256-EEF820ADDE28}">
      <dsp:nvSpPr>
        <dsp:cNvPr id="0" name=""/>
        <dsp:cNvSpPr/>
      </dsp:nvSpPr>
      <dsp:spPr>
        <a:xfrm>
          <a:off x="1119280" y="2424596"/>
          <a:ext cx="6144665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Woensdag</a:t>
          </a:r>
          <a:r>
            <a:rPr lang="en-US" sz="3200" kern="1200" dirty="0"/>
            <a:t>: </a:t>
          </a:r>
          <a:r>
            <a:rPr lang="en-US" sz="3200" kern="1200" dirty="0" err="1"/>
            <a:t>activiteiten</a:t>
          </a:r>
          <a:r>
            <a:rPr lang="en-US" sz="3200" kern="1200" dirty="0"/>
            <a:t> Luxemburg</a:t>
          </a:r>
        </a:p>
      </dsp:txBody>
      <dsp:txXfrm>
        <a:off x="1119280" y="2424596"/>
        <a:ext cx="6144665" cy="969073"/>
      </dsp:txXfrm>
    </dsp:sp>
    <dsp:sp modelId="{55046880-8FD1-498F-A599-4883FDEB235C}">
      <dsp:nvSpPr>
        <dsp:cNvPr id="0" name=""/>
        <dsp:cNvSpPr/>
      </dsp:nvSpPr>
      <dsp:spPr>
        <a:xfrm>
          <a:off x="0" y="3635939"/>
          <a:ext cx="7263946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B2AD8-1615-48E7-93A8-2C94E884E97B}">
      <dsp:nvSpPr>
        <dsp:cNvPr id="0" name=""/>
        <dsp:cNvSpPr/>
      </dsp:nvSpPr>
      <dsp:spPr>
        <a:xfrm>
          <a:off x="293144" y="3853980"/>
          <a:ext cx="532990" cy="532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9C219-8E47-4DCC-8D9E-80F674F16030}">
      <dsp:nvSpPr>
        <dsp:cNvPr id="0" name=""/>
        <dsp:cNvSpPr/>
      </dsp:nvSpPr>
      <dsp:spPr>
        <a:xfrm>
          <a:off x="1119280" y="3635939"/>
          <a:ext cx="6144665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Donderdag</a:t>
          </a:r>
          <a:r>
            <a:rPr lang="en-US" sz="3200" kern="1200" dirty="0"/>
            <a:t>: </a:t>
          </a:r>
          <a:r>
            <a:rPr lang="en-US" sz="3200" kern="1200" dirty="0" err="1"/>
            <a:t>reisdag</a:t>
          </a:r>
          <a:endParaRPr lang="en-US" sz="3200" kern="1200" dirty="0"/>
        </a:p>
      </dsp:txBody>
      <dsp:txXfrm>
        <a:off x="1119280" y="3635939"/>
        <a:ext cx="6144665" cy="969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C6627-76D9-4EDB-B935-E30C8B289B60}">
      <dsp:nvSpPr>
        <dsp:cNvPr id="0" name=""/>
        <dsp:cNvSpPr/>
      </dsp:nvSpPr>
      <dsp:spPr>
        <a:xfrm>
          <a:off x="0" y="34657"/>
          <a:ext cx="7597774" cy="7300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baseline="0" dirty="0"/>
            <a:t>Uitgangspunten kamerindeling: </a:t>
          </a:r>
          <a:endParaRPr lang="en-US" sz="3200" kern="1200" dirty="0"/>
        </a:p>
      </dsp:txBody>
      <dsp:txXfrm>
        <a:off x="35640" y="70297"/>
        <a:ext cx="7526494" cy="658799"/>
      </dsp:txXfrm>
    </dsp:sp>
    <dsp:sp modelId="{64009172-601F-409A-B5DD-80B8676B2A87}">
      <dsp:nvSpPr>
        <dsp:cNvPr id="0" name=""/>
        <dsp:cNvSpPr/>
      </dsp:nvSpPr>
      <dsp:spPr>
        <a:xfrm>
          <a:off x="0" y="764737"/>
          <a:ext cx="7597774" cy="429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29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3-persoonskamers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500" kern="1200" baseline="0" dirty="0"/>
            <a:t>Iedereen voelt zich veilig in zijn eigen kamer en kan zich daar terugtrekken.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500" kern="1200" baseline="0" dirty="0"/>
            <a:t>Leerlingen stellen zelf kamerindeling voor; mentoren beslissen</a:t>
          </a:r>
          <a:endParaRPr lang="en-US" sz="2500" kern="1200" dirty="0"/>
        </a:p>
      </dsp:txBody>
      <dsp:txXfrm>
        <a:off x="0" y="764737"/>
        <a:ext cx="7597774" cy="4291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35896-2608-4E6C-8007-59BB83B2ADF3}">
      <dsp:nvSpPr>
        <dsp:cNvPr id="0" name=""/>
        <dsp:cNvSpPr/>
      </dsp:nvSpPr>
      <dsp:spPr>
        <a:xfrm>
          <a:off x="1183295" y="1025800"/>
          <a:ext cx="2687027" cy="8396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7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?? verzamelen station Haarlem (kiss en </a:t>
          </a:r>
          <a:r>
            <a:rPr lang="nl-NL" sz="1800" kern="1200" dirty="0" err="1"/>
            <a:t>ride</a:t>
          </a:r>
          <a:r>
            <a:rPr lang="nl-NL" sz="1800" kern="1200" dirty="0"/>
            <a:t>) </a:t>
          </a:r>
          <a:endParaRPr lang="en-US" sz="1800" kern="1200" dirty="0"/>
        </a:p>
      </dsp:txBody>
      <dsp:txXfrm>
        <a:off x="1183295" y="1025800"/>
        <a:ext cx="2687027" cy="839696"/>
      </dsp:txXfrm>
    </dsp:sp>
    <dsp:sp modelId="{EA6BAB37-6DCE-41F9-A266-9DDF217F0A1C}">
      <dsp:nvSpPr>
        <dsp:cNvPr id="0" name=""/>
        <dsp:cNvSpPr/>
      </dsp:nvSpPr>
      <dsp:spPr>
        <a:xfrm>
          <a:off x="1071336" y="904511"/>
          <a:ext cx="587787" cy="881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EB1148-B015-4462-9E93-4DA1C9067C82}">
      <dsp:nvSpPr>
        <dsp:cNvPr id="0" name=""/>
        <dsp:cNvSpPr/>
      </dsp:nvSpPr>
      <dsp:spPr>
        <a:xfrm>
          <a:off x="1183295" y="2082884"/>
          <a:ext cx="2687027" cy="8396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7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13.45 vertrek </a:t>
          </a:r>
          <a:r>
            <a:rPr lang="nl-NL" sz="1800" kern="1200" dirty="0" err="1"/>
            <a:t>Flixbus</a:t>
          </a:r>
          <a:r>
            <a:rPr lang="nl-NL" sz="1800" kern="1200" dirty="0"/>
            <a:t> vanaf A’dam Sloterdijk</a:t>
          </a:r>
          <a:endParaRPr lang="en-US" sz="1800" kern="1200" dirty="0"/>
        </a:p>
      </dsp:txBody>
      <dsp:txXfrm>
        <a:off x="1183295" y="2082884"/>
        <a:ext cx="2687027" cy="839696"/>
      </dsp:txXfrm>
    </dsp:sp>
    <dsp:sp modelId="{AA7A403B-3ED9-44EB-9484-1B9FDC25063B}">
      <dsp:nvSpPr>
        <dsp:cNvPr id="0" name=""/>
        <dsp:cNvSpPr/>
      </dsp:nvSpPr>
      <dsp:spPr>
        <a:xfrm>
          <a:off x="1071336" y="1961595"/>
          <a:ext cx="587787" cy="8816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8426BF-2248-4339-A57A-5DC7C417D0A2}">
      <dsp:nvSpPr>
        <dsp:cNvPr id="0" name=""/>
        <dsp:cNvSpPr/>
      </dsp:nvSpPr>
      <dsp:spPr>
        <a:xfrm>
          <a:off x="1183295" y="3139969"/>
          <a:ext cx="2687027" cy="8396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7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19.55 P+R </a:t>
          </a:r>
          <a:r>
            <a:rPr lang="nl-NL" sz="1800" kern="1200" dirty="0" err="1"/>
            <a:t>Boullion</a:t>
          </a:r>
          <a:r>
            <a:rPr lang="nl-NL" sz="1800" kern="1200" dirty="0"/>
            <a:t> Luxemburg</a:t>
          </a:r>
          <a:endParaRPr lang="en-US" sz="1800" kern="1200" dirty="0"/>
        </a:p>
      </dsp:txBody>
      <dsp:txXfrm>
        <a:off x="1183295" y="3139969"/>
        <a:ext cx="2687027" cy="839696"/>
      </dsp:txXfrm>
    </dsp:sp>
    <dsp:sp modelId="{E2E441B5-8A35-417D-9C96-2A4BBF113A3A}">
      <dsp:nvSpPr>
        <dsp:cNvPr id="0" name=""/>
        <dsp:cNvSpPr/>
      </dsp:nvSpPr>
      <dsp:spPr>
        <a:xfrm>
          <a:off x="1071336" y="3018679"/>
          <a:ext cx="587787" cy="8816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43F34E-EF6F-4959-B185-B07F2F73B96A}">
      <dsp:nvSpPr>
        <dsp:cNvPr id="0" name=""/>
        <dsp:cNvSpPr/>
      </dsp:nvSpPr>
      <dsp:spPr>
        <a:xfrm>
          <a:off x="1183295" y="4197053"/>
          <a:ext cx="2687027" cy="8396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7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?? Ca half uur stadsbus</a:t>
          </a:r>
          <a:endParaRPr lang="en-US" sz="1800" kern="1200" dirty="0"/>
        </a:p>
      </dsp:txBody>
      <dsp:txXfrm>
        <a:off x="1183295" y="4197053"/>
        <a:ext cx="2687027" cy="839696"/>
      </dsp:txXfrm>
    </dsp:sp>
    <dsp:sp modelId="{E6C0A7A9-76BC-4885-ABD5-1C020F083E08}">
      <dsp:nvSpPr>
        <dsp:cNvPr id="0" name=""/>
        <dsp:cNvSpPr/>
      </dsp:nvSpPr>
      <dsp:spPr>
        <a:xfrm>
          <a:off x="1071336" y="4075763"/>
          <a:ext cx="587787" cy="8816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2B36E-465C-4A7B-8E06-11677723C0E7}">
      <dsp:nvSpPr>
        <dsp:cNvPr id="0" name=""/>
        <dsp:cNvSpPr/>
      </dsp:nvSpPr>
      <dsp:spPr>
        <a:xfrm>
          <a:off x="1183295" y="5254137"/>
          <a:ext cx="2687027" cy="8396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7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Ca 20.30 aankomst hotel</a:t>
          </a:r>
          <a:endParaRPr lang="en-US" sz="1800" kern="1200" dirty="0"/>
        </a:p>
      </dsp:txBody>
      <dsp:txXfrm>
        <a:off x="1183295" y="5254137"/>
        <a:ext cx="2687027" cy="839696"/>
      </dsp:txXfrm>
    </dsp:sp>
    <dsp:sp modelId="{E9A76C22-2F78-4954-A7CF-1F69E1A16D22}">
      <dsp:nvSpPr>
        <dsp:cNvPr id="0" name=""/>
        <dsp:cNvSpPr/>
      </dsp:nvSpPr>
      <dsp:spPr>
        <a:xfrm>
          <a:off x="1071336" y="5132847"/>
          <a:ext cx="587787" cy="8816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D109A6-6E7A-4D36-B50C-00C41CE67FB0}">
      <dsp:nvSpPr>
        <dsp:cNvPr id="0" name=""/>
        <dsp:cNvSpPr/>
      </dsp:nvSpPr>
      <dsp:spPr>
        <a:xfrm>
          <a:off x="1183295" y="6311221"/>
          <a:ext cx="2687027" cy="8396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7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?? eten</a:t>
          </a:r>
          <a:endParaRPr lang="en-US" sz="1800" kern="1200" dirty="0"/>
        </a:p>
      </dsp:txBody>
      <dsp:txXfrm>
        <a:off x="1183295" y="6311221"/>
        <a:ext cx="2687027" cy="839696"/>
      </dsp:txXfrm>
    </dsp:sp>
    <dsp:sp modelId="{C68079E4-FA62-407A-ADE5-BCF0E5802E90}">
      <dsp:nvSpPr>
        <dsp:cNvPr id="0" name=""/>
        <dsp:cNvSpPr/>
      </dsp:nvSpPr>
      <dsp:spPr>
        <a:xfrm>
          <a:off x="1071336" y="6189932"/>
          <a:ext cx="587787" cy="88168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9B9D4-E0EA-43BB-A131-F282B86606DD}">
      <dsp:nvSpPr>
        <dsp:cNvPr id="0" name=""/>
        <dsp:cNvSpPr/>
      </dsp:nvSpPr>
      <dsp:spPr>
        <a:xfrm>
          <a:off x="0" y="69220"/>
          <a:ext cx="6683374" cy="1054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Dit is nog in organisatiefase</a:t>
          </a:r>
          <a:endParaRPr lang="en-US" sz="2900" kern="1200" dirty="0"/>
        </a:p>
      </dsp:txBody>
      <dsp:txXfrm>
        <a:off x="51475" y="120695"/>
        <a:ext cx="6580424" cy="951530"/>
      </dsp:txXfrm>
    </dsp:sp>
    <dsp:sp modelId="{CBA63017-D3A9-48F2-98E4-A5FAFB15B9CB}">
      <dsp:nvSpPr>
        <dsp:cNvPr id="0" name=""/>
        <dsp:cNvSpPr/>
      </dsp:nvSpPr>
      <dsp:spPr>
        <a:xfrm>
          <a:off x="0" y="1211092"/>
          <a:ext cx="6683374" cy="1054480"/>
        </a:xfrm>
        <a:prstGeom prst="roundRect">
          <a:avLst/>
        </a:prstGeom>
        <a:gradFill rotWithShape="0">
          <a:gsLst>
            <a:gs pos="0">
              <a:schemeClr val="accent2">
                <a:hueOff val="-786981"/>
                <a:satOff val="-7177"/>
                <a:lumOff val="-130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786981"/>
                <a:satOff val="-7177"/>
                <a:lumOff val="-130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786981"/>
                <a:satOff val="-7177"/>
                <a:lumOff val="-130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Zelf lunch en avondeten bepalen</a:t>
          </a:r>
          <a:endParaRPr lang="en-US" sz="2900" kern="1200" dirty="0"/>
        </a:p>
      </dsp:txBody>
      <dsp:txXfrm>
        <a:off x="51475" y="1262567"/>
        <a:ext cx="6580424" cy="951530"/>
      </dsp:txXfrm>
    </dsp:sp>
    <dsp:sp modelId="{14ED1E91-7B7C-4E94-BDDA-CA20C9E4F459}">
      <dsp:nvSpPr>
        <dsp:cNvPr id="0" name=""/>
        <dsp:cNvSpPr/>
      </dsp:nvSpPr>
      <dsp:spPr>
        <a:xfrm>
          <a:off x="0" y="2345222"/>
          <a:ext cx="6683374" cy="1054480"/>
        </a:xfrm>
        <a:prstGeom prst="roundRect">
          <a:avLst/>
        </a:prstGeom>
        <a:gradFill rotWithShape="0">
          <a:gsLst>
            <a:gs pos="0">
              <a:schemeClr val="accent2">
                <a:hueOff val="-1573962"/>
                <a:satOff val="-14354"/>
                <a:lumOff val="-261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573962"/>
                <a:satOff val="-14354"/>
                <a:lumOff val="-261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573962"/>
                <a:satOff val="-14354"/>
                <a:lumOff val="-261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Niemand</a:t>
          </a:r>
          <a:r>
            <a:rPr lang="en-US" sz="2900" kern="1200" dirty="0"/>
            <a:t> is </a:t>
          </a:r>
          <a:r>
            <a:rPr lang="en-US" sz="2900" kern="1200" dirty="0" err="1"/>
            <a:t>alleen</a:t>
          </a:r>
          <a:r>
            <a:rPr lang="en-US" sz="2900" kern="1200" dirty="0"/>
            <a:t> </a:t>
          </a:r>
          <a:r>
            <a:rPr lang="en-US" sz="2900" kern="1200" dirty="0" err="1"/>
            <a:t>buiten</a:t>
          </a:r>
          <a:r>
            <a:rPr lang="en-US" sz="2900" kern="1200" dirty="0"/>
            <a:t> het hotel</a:t>
          </a:r>
        </a:p>
      </dsp:txBody>
      <dsp:txXfrm>
        <a:off x="51475" y="2396697"/>
        <a:ext cx="6580424" cy="951530"/>
      </dsp:txXfrm>
    </dsp:sp>
    <dsp:sp modelId="{93B0AC4F-DF81-416C-B6F5-34A449D3F729}">
      <dsp:nvSpPr>
        <dsp:cNvPr id="0" name=""/>
        <dsp:cNvSpPr/>
      </dsp:nvSpPr>
      <dsp:spPr>
        <a:xfrm>
          <a:off x="0" y="3483223"/>
          <a:ext cx="6683374" cy="1054480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Uitgangspunten zijn samen activiteiten doen en zelfstandigheid</a:t>
          </a:r>
          <a:endParaRPr lang="en-US" sz="2900" kern="1200" dirty="0"/>
        </a:p>
      </dsp:txBody>
      <dsp:txXfrm>
        <a:off x="51475" y="3534698"/>
        <a:ext cx="6580424" cy="951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652FB-BA0C-4F35-84C5-2D26965711AA}">
      <dsp:nvSpPr>
        <dsp:cNvPr id="0" name=""/>
        <dsp:cNvSpPr/>
      </dsp:nvSpPr>
      <dsp:spPr>
        <a:xfrm>
          <a:off x="2480926" y="1120572"/>
          <a:ext cx="538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59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</a:endParaRPr>
        </a:p>
      </dsp:txBody>
      <dsp:txXfrm>
        <a:off x="2735991" y="1163443"/>
        <a:ext cx="28459" cy="5697"/>
      </dsp:txXfrm>
    </dsp:sp>
    <dsp:sp modelId="{5BBD659D-AEBA-445D-A199-9CAF86107E9F}">
      <dsp:nvSpPr>
        <dsp:cNvPr id="0" name=""/>
        <dsp:cNvSpPr/>
      </dsp:nvSpPr>
      <dsp:spPr>
        <a:xfrm>
          <a:off x="7985" y="423870"/>
          <a:ext cx="2474740" cy="1484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64" tIns="127288" rIns="121264" bIns="1272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/>
              </a:solidFill>
            </a:rPr>
            <a:t>?? opstaan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985" y="423870"/>
        <a:ext cx="2474740" cy="1484844"/>
      </dsp:txXfrm>
    </dsp:sp>
    <dsp:sp modelId="{33454DD1-EDE2-4176-B9DB-FA0B7918E456}">
      <dsp:nvSpPr>
        <dsp:cNvPr id="0" name=""/>
        <dsp:cNvSpPr/>
      </dsp:nvSpPr>
      <dsp:spPr>
        <a:xfrm>
          <a:off x="5524857" y="1120572"/>
          <a:ext cx="538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59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</a:endParaRPr>
        </a:p>
      </dsp:txBody>
      <dsp:txXfrm>
        <a:off x="5779922" y="1163443"/>
        <a:ext cx="28459" cy="5697"/>
      </dsp:txXfrm>
    </dsp:sp>
    <dsp:sp modelId="{57272D3B-C870-4F64-8A71-49E817E6399D}">
      <dsp:nvSpPr>
        <dsp:cNvPr id="0" name=""/>
        <dsp:cNvSpPr/>
      </dsp:nvSpPr>
      <dsp:spPr>
        <a:xfrm>
          <a:off x="3051916" y="423870"/>
          <a:ext cx="2474740" cy="14848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64" tIns="127288" rIns="121264" bIns="1272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/>
              </a:solidFill>
            </a:rPr>
            <a:t>7.00 ontbijt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051916" y="423870"/>
        <a:ext cx="2474740" cy="1484844"/>
      </dsp:txXfrm>
    </dsp:sp>
    <dsp:sp modelId="{BD030D5D-1C80-46B9-AAB6-52A4ACD4E976}">
      <dsp:nvSpPr>
        <dsp:cNvPr id="0" name=""/>
        <dsp:cNvSpPr/>
      </dsp:nvSpPr>
      <dsp:spPr>
        <a:xfrm>
          <a:off x="8568788" y="1120572"/>
          <a:ext cx="538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590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</a:endParaRPr>
        </a:p>
      </dsp:txBody>
      <dsp:txXfrm>
        <a:off x="8823853" y="1163443"/>
        <a:ext cx="28459" cy="5697"/>
      </dsp:txXfrm>
    </dsp:sp>
    <dsp:sp modelId="{D40E356D-3CB6-45CB-B371-8B4C5A8C31EA}">
      <dsp:nvSpPr>
        <dsp:cNvPr id="0" name=""/>
        <dsp:cNvSpPr/>
      </dsp:nvSpPr>
      <dsp:spPr>
        <a:xfrm>
          <a:off x="6095847" y="423870"/>
          <a:ext cx="2474740" cy="14848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64" tIns="127288" rIns="121264" bIns="1272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7.45 </a:t>
          </a:r>
          <a:r>
            <a:rPr lang="en-US" sz="2800" kern="1200" dirty="0" err="1">
              <a:solidFill>
                <a:schemeClr val="tx1"/>
              </a:solidFill>
            </a:rPr>
            <a:t>vertrek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uit</a:t>
          </a:r>
          <a:r>
            <a:rPr lang="en-US" sz="2800" kern="1200" dirty="0">
              <a:solidFill>
                <a:schemeClr val="tx1"/>
              </a:solidFill>
            </a:rPr>
            <a:t> hotel</a:t>
          </a:r>
        </a:p>
      </dsp:txBody>
      <dsp:txXfrm>
        <a:off x="6095847" y="423870"/>
        <a:ext cx="2474740" cy="1484844"/>
      </dsp:txXfrm>
    </dsp:sp>
    <dsp:sp modelId="{3F8F84B2-FDFC-47BC-A909-B0F46A36566E}">
      <dsp:nvSpPr>
        <dsp:cNvPr id="0" name=""/>
        <dsp:cNvSpPr/>
      </dsp:nvSpPr>
      <dsp:spPr>
        <a:xfrm>
          <a:off x="1245355" y="1906914"/>
          <a:ext cx="9131793" cy="538590"/>
        </a:xfrm>
        <a:custGeom>
          <a:avLst/>
          <a:gdLst/>
          <a:ahLst/>
          <a:cxnLst/>
          <a:rect l="0" t="0" r="0" b="0"/>
          <a:pathLst>
            <a:path>
              <a:moveTo>
                <a:pt x="9131793" y="0"/>
              </a:moveTo>
              <a:lnTo>
                <a:pt x="9131793" y="286395"/>
              </a:lnTo>
              <a:lnTo>
                <a:pt x="0" y="286395"/>
              </a:lnTo>
              <a:lnTo>
                <a:pt x="0" y="53859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800" kern="1200">
            <a:solidFill>
              <a:schemeClr val="tx1"/>
            </a:solidFill>
          </a:endParaRPr>
        </a:p>
      </dsp:txBody>
      <dsp:txXfrm>
        <a:off x="5582514" y="2173361"/>
        <a:ext cx="457475" cy="5697"/>
      </dsp:txXfrm>
    </dsp:sp>
    <dsp:sp modelId="{D5E2E14D-26CB-47F7-8CC4-2B45E774488D}">
      <dsp:nvSpPr>
        <dsp:cNvPr id="0" name=""/>
        <dsp:cNvSpPr/>
      </dsp:nvSpPr>
      <dsp:spPr>
        <a:xfrm>
          <a:off x="9139778" y="423870"/>
          <a:ext cx="2474740" cy="14848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64" tIns="127288" rIns="121264" bIns="1272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?? </a:t>
          </a:r>
          <a:r>
            <a:rPr lang="en-US" sz="2800" kern="1200" dirty="0" err="1">
              <a:solidFill>
                <a:schemeClr val="tx1"/>
              </a:solidFill>
            </a:rPr>
            <a:t>Stadsbus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naar</a:t>
          </a:r>
          <a:r>
            <a:rPr lang="en-US" sz="2800" kern="1200" dirty="0">
              <a:solidFill>
                <a:schemeClr val="tx1"/>
              </a:solidFill>
            </a:rPr>
            <a:t> P+R </a:t>
          </a:r>
          <a:r>
            <a:rPr lang="en-US" sz="2800" kern="1200" dirty="0" err="1">
              <a:solidFill>
                <a:schemeClr val="tx1"/>
              </a:solidFill>
            </a:rPr>
            <a:t>Boullion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139778" y="423870"/>
        <a:ext cx="2474740" cy="1484844"/>
      </dsp:txXfrm>
    </dsp:sp>
    <dsp:sp modelId="{AB419B0E-8D3D-40D8-B154-9527BD1FC569}">
      <dsp:nvSpPr>
        <dsp:cNvPr id="0" name=""/>
        <dsp:cNvSpPr/>
      </dsp:nvSpPr>
      <dsp:spPr>
        <a:xfrm>
          <a:off x="2480926" y="3174607"/>
          <a:ext cx="538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59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</a:endParaRPr>
        </a:p>
      </dsp:txBody>
      <dsp:txXfrm>
        <a:off x="2735991" y="3217478"/>
        <a:ext cx="28459" cy="5697"/>
      </dsp:txXfrm>
    </dsp:sp>
    <dsp:sp modelId="{7291C356-7459-4DBD-A923-D6F7F5BA81BB}">
      <dsp:nvSpPr>
        <dsp:cNvPr id="0" name=""/>
        <dsp:cNvSpPr/>
      </dsp:nvSpPr>
      <dsp:spPr>
        <a:xfrm>
          <a:off x="7985" y="2477905"/>
          <a:ext cx="2474740" cy="14848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64" tIns="127288" rIns="121264" bIns="1272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/>
              </a:solidFill>
            </a:rPr>
            <a:t>8.45 vertrek </a:t>
          </a:r>
          <a:r>
            <a:rPr lang="nl-NL" sz="2800" kern="1200" dirty="0" err="1">
              <a:solidFill>
                <a:schemeClr val="tx1"/>
              </a:solidFill>
            </a:rPr>
            <a:t>Flixbus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985" y="2477905"/>
        <a:ext cx="2474740" cy="1484844"/>
      </dsp:txXfrm>
    </dsp:sp>
    <dsp:sp modelId="{A607EECD-F986-49E3-91EF-E20C7B3FF608}">
      <dsp:nvSpPr>
        <dsp:cNvPr id="0" name=""/>
        <dsp:cNvSpPr/>
      </dsp:nvSpPr>
      <dsp:spPr>
        <a:xfrm>
          <a:off x="5524857" y="3174607"/>
          <a:ext cx="538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59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</a:endParaRPr>
        </a:p>
      </dsp:txBody>
      <dsp:txXfrm>
        <a:off x="5779922" y="3217478"/>
        <a:ext cx="28459" cy="5697"/>
      </dsp:txXfrm>
    </dsp:sp>
    <dsp:sp modelId="{8BDD190F-9533-4A9B-8D24-0A6E72F1107D}">
      <dsp:nvSpPr>
        <dsp:cNvPr id="0" name=""/>
        <dsp:cNvSpPr/>
      </dsp:nvSpPr>
      <dsp:spPr>
        <a:xfrm>
          <a:off x="3051916" y="2477905"/>
          <a:ext cx="2474740" cy="1484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64" tIns="127288" rIns="121264" bIns="1272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/>
              </a:solidFill>
            </a:rPr>
            <a:t>16.00 aankomst </a:t>
          </a:r>
          <a:r>
            <a:rPr lang="nl-NL" sz="2800" kern="1200" dirty="0" err="1">
              <a:solidFill>
                <a:schemeClr val="tx1"/>
              </a:solidFill>
            </a:rPr>
            <a:t>Flixbus</a:t>
          </a:r>
          <a:r>
            <a:rPr lang="nl-NL" sz="2800" kern="1200" dirty="0">
              <a:solidFill>
                <a:schemeClr val="tx1"/>
              </a:solidFill>
            </a:rPr>
            <a:t> Sloterdijk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051916" y="2477905"/>
        <a:ext cx="2474740" cy="1484844"/>
      </dsp:txXfrm>
    </dsp:sp>
    <dsp:sp modelId="{516BEC99-341E-4E22-850F-22366885CAA1}">
      <dsp:nvSpPr>
        <dsp:cNvPr id="0" name=""/>
        <dsp:cNvSpPr/>
      </dsp:nvSpPr>
      <dsp:spPr>
        <a:xfrm>
          <a:off x="8568788" y="3174607"/>
          <a:ext cx="538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59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</a:endParaRPr>
        </a:p>
      </dsp:txBody>
      <dsp:txXfrm>
        <a:off x="8823853" y="3217478"/>
        <a:ext cx="28459" cy="5697"/>
      </dsp:txXfrm>
    </dsp:sp>
    <dsp:sp modelId="{D1BCD6AE-1F49-4DB5-B3DD-0BAAED380857}">
      <dsp:nvSpPr>
        <dsp:cNvPr id="0" name=""/>
        <dsp:cNvSpPr/>
      </dsp:nvSpPr>
      <dsp:spPr>
        <a:xfrm>
          <a:off x="6095847" y="2477905"/>
          <a:ext cx="2474740" cy="14848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64" tIns="127288" rIns="121264" bIns="1272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/>
              </a:solidFill>
            </a:rPr>
            <a:t>?? trein Sloterdijk naar Haarlem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095847" y="2477905"/>
        <a:ext cx="2474740" cy="1484844"/>
      </dsp:txXfrm>
    </dsp:sp>
    <dsp:sp modelId="{30417C53-A5F9-4C0D-8578-650BF515C658}">
      <dsp:nvSpPr>
        <dsp:cNvPr id="0" name=""/>
        <dsp:cNvSpPr/>
      </dsp:nvSpPr>
      <dsp:spPr>
        <a:xfrm>
          <a:off x="9139778" y="2477905"/>
          <a:ext cx="2474740" cy="14848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64" tIns="127288" rIns="121264" bIns="1272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/>
              </a:solidFill>
            </a:rPr>
            <a:t>?? aankomst station Haarlem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139778" y="2477905"/>
        <a:ext cx="2474740" cy="1484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D7C17-2CB7-454F-B19C-50C76A01FF38}">
      <dsp:nvSpPr>
        <dsp:cNvPr id="0" name=""/>
        <dsp:cNvSpPr/>
      </dsp:nvSpPr>
      <dsp:spPr>
        <a:xfrm>
          <a:off x="3571" y="363444"/>
          <a:ext cx="2833687" cy="1700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>
              <a:solidFill>
                <a:schemeClr val="tx1"/>
              </a:solidFill>
            </a:rPr>
            <a:t>Paspoort/ID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571" y="363444"/>
        <a:ext cx="2833687" cy="1700212"/>
      </dsp:txXfrm>
    </dsp:sp>
    <dsp:sp modelId="{5608E3CA-74AF-44CD-A31F-B82768B724BD}">
      <dsp:nvSpPr>
        <dsp:cNvPr id="0" name=""/>
        <dsp:cNvSpPr/>
      </dsp:nvSpPr>
      <dsp:spPr>
        <a:xfrm>
          <a:off x="3120627" y="363444"/>
          <a:ext cx="2833687" cy="1700212"/>
        </a:xfrm>
        <a:prstGeom prst="rect">
          <a:avLst/>
        </a:prstGeom>
        <a:solidFill>
          <a:schemeClr val="accent2">
            <a:hueOff val="-393491"/>
            <a:satOff val="-3589"/>
            <a:lumOff val="-6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3200" kern="1200" dirty="0">
              <a:solidFill>
                <a:schemeClr val="tx1"/>
              </a:solidFill>
            </a:rPr>
            <a:t>Zorg-verzekerings-bewijs</a:t>
          </a:r>
        </a:p>
      </dsp:txBody>
      <dsp:txXfrm>
        <a:off x="3120627" y="363444"/>
        <a:ext cx="2833687" cy="1700212"/>
      </dsp:txXfrm>
    </dsp:sp>
    <dsp:sp modelId="{54A151CD-149E-442F-8497-FB88DA1C998B}">
      <dsp:nvSpPr>
        <dsp:cNvPr id="0" name=""/>
        <dsp:cNvSpPr/>
      </dsp:nvSpPr>
      <dsp:spPr>
        <a:xfrm>
          <a:off x="6237683" y="363444"/>
          <a:ext cx="2833687" cy="1700212"/>
        </a:xfrm>
        <a:prstGeom prst="rect">
          <a:avLst/>
        </a:prstGeom>
        <a:solidFill>
          <a:schemeClr val="accent2">
            <a:hueOff val="-786981"/>
            <a:satOff val="-7177"/>
            <a:lumOff val="-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3200" kern="1200">
              <a:solidFill>
                <a:schemeClr val="tx1"/>
              </a:solidFill>
            </a:rPr>
            <a:t>CJP pas</a:t>
          </a:r>
        </a:p>
      </dsp:txBody>
      <dsp:txXfrm>
        <a:off x="6237683" y="363444"/>
        <a:ext cx="2833687" cy="1700212"/>
      </dsp:txXfrm>
    </dsp:sp>
    <dsp:sp modelId="{82778FDA-EBB1-4511-B7B3-240B60F14765}">
      <dsp:nvSpPr>
        <dsp:cNvPr id="0" name=""/>
        <dsp:cNvSpPr/>
      </dsp:nvSpPr>
      <dsp:spPr>
        <a:xfrm>
          <a:off x="9354739" y="363444"/>
          <a:ext cx="2833687" cy="1700212"/>
        </a:xfrm>
        <a:prstGeom prst="rect">
          <a:avLst/>
        </a:prstGeom>
        <a:solidFill>
          <a:schemeClr val="accent2">
            <a:hueOff val="-1180472"/>
            <a:satOff val="-10766"/>
            <a:lumOff val="-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3200" kern="1200">
              <a:solidFill>
                <a:schemeClr val="tx1"/>
              </a:solidFill>
            </a:rPr>
            <a:t>Medicijnen (indien van toepassing)</a:t>
          </a:r>
        </a:p>
      </dsp:txBody>
      <dsp:txXfrm>
        <a:off x="9354739" y="363444"/>
        <a:ext cx="2833687" cy="1700212"/>
      </dsp:txXfrm>
    </dsp:sp>
    <dsp:sp modelId="{8703A132-133E-45C5-90F4-CA830EF85346}">
      <dsp:nvSpPr>
        <dsp:cNvPr id="0" name=""/>
        <dsp:cNvSpPr/>
      </dsp:nvSpPr>
      <dsp:spPr>
        <a:xfrm>
          <a:off x="1562099" y="2347025"/>
          <a:ext cx="2833687" cy="1700212"/>
        </a:xfrm>
        <a:prstGeom prst="rect">
          <a:avLst/>
        </a:prstGeom>
        <a:solidFill>
          <a:schemeClr val="accent2">
            <a:hueOff val="-1573962"/>
            <a:satOff val="-14354"/>
            <a:lumOff val="-26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3200" kern="1200">
              <a:solidFill>
                <a:schemeClr val="tx1"/>
              </a:solidFill>
            </a:rPr>
            <a:t>Telefoon en telefoonlader</a:t>
          </a:r>
        </a:p>
      </dsp:txBody>
      <dsp:txXfrm>
        <a:off x="1562099" y="2347025"/>
        <a:ext cx="2833687" cy="1700212"/>
      </dsp:txXfrm>
    </dsp:sp>
    <dsp:sp modelId="{2E85BE12-E297-454B-9DC2-D942801A6377}">
      <dsp:nvSpPr>
        <dsp:cNvPr id="0" name=""/>
        <dsp:cNvSpPr/>
      </dsp:nvSpPr>
      <dsp:spPr>
        <a:xfrm>
          <a:off x="4679155" y="2347025"/>
          <a:ext cx="2833687" cy="1700212"/>
        </a:xfrm>
        <a:prstGeom prst="rect">
          <a:avLst/>
        </a:prstGeom>
        <a:solidFill>
          <a:schemeClr val="accent2">
            <a:hueOff val="-1967453"/>
            <a:satOff val="-17943"/>
            <a:lumOff val="-32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3200" kern="1200">
              <a:solidFill>
                <a:schemeClr val="tx1"/>
              </a:solidFill>
            </a:rPr>
            <a:t>Warme kleding voor als we tunnelstelsel bezoeken</a:t>
          </a:r>
        </a:p>
      </dsp:txBody>
      <dsp:txXfrm>
        <a:off x="4679155" y="2347025"/>
        <a:ext cx="2833687" cy="1700212"/>
      </dsp:txXfrm>
    </dsp:sp>
    <dsp:sp modelId="{180967B3-429F-4978-9C72-BB1C194DCEEE}">
      <dsp:nvSpPr>
        <dsp:cNvPr id="0" name=""/>
        <dsp:cNvSpPr/>
      </dsp:nvSpPr>
      <dsp:spPr>
        <a:xfrm>
          <a:off x="7796211" y="2347025"/>
          <a:ext cx="2833687" cy="1700212"/>
        </a:xfrm>
        <a:prstGeom prst="rect">
          <a:avLst/>
        </a:prstGeom>
        <a:solidFill>
          <a:schemeClr val="accent2">
            <a:hueOff val="-2360944"/>
            <a:satOff val="-21531"/>
            <a:lumOff val="-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3200" kern="1200">
              <a:solidFill>
                <a:schemeClr val="tx1"/>
              </a:solidFill>
            </a:rPr>
            <a:t>Lunchpakket dag 1</a:t>
          </a:r>
        </a:p>
      </dsp:txBody>
      <dsp:txXfrm>
        <a:off x="7796211" y="2347025"/>
        <a:ext cx="2833687" cy="17002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A7573-6C81-4668-8BD8-91136CB321B4}">
      <dsp:nvSpPr>
        <dsp:cNvPr id="0" name=""/>
        <dsp:cNvSpPr/>
      </dsp:nvSpPr>
      <dsp:spPr>
        <a:xfrm>
          <a:off x="0" y="44501"/>
          <a:ext cx="5617028" cy="1054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Telefoon</a:t>
          </a:r>
          <a:r>
            <a:rPr lang="en-US" sz="2900" kern="1200" dirty="0"/>
            <a:t> MOET mee</a:t>
          </a:r>
        </a:p>
      </dsp:txBody>
      <dsp:txXfrm>
        <a:off x="51475" y="95976"/>
        <a:ext cx="5514078" cy="951530"/>
      </dsp:txXfrm>
    </dsp:sp>
    <dsp:sp modelId="{14B7C8B6-6F79-4633-A27C-4E508477381D}">
      <dsp:nvSpPr>
        <dsp:cNvPr id="0" name=""/>
        <dsp:cNvSpPr/>
      </dsp:nvSpPr>
      <dsp:spPr>
        <a:xfrm>
          <a:off x="0" y="1182502"/>
          <a:ext cx="5617028" cy="1054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Geen (zak)messen, drank en/of drugs</a:t>
          </a:r>
          <a:endParaRPr lang="en-US" sz="2900" kern="1200"/>
        </a:p>
      </dsp:txBody>
      <dsp:txXfrm>
        <a:off x="51475" y="1233977"/>
        <a:ext cx="5514078" cy="951530"/>
      </dsp:txXfrm>
    </dsp:sp>
    <dsp:sp modelId="{920F4DC2-5230-4D20-9CE3-A63BE7D4E2A5}">
      <dsp:nvSpPr>
        <dsp:cNvPr id="0" name=""/>
        <dsp:cNvSpPr/>
      </dsp:nvSpPr>
      <dsp:spPr>
        <a:xfrm>
          <a:off x="0" y="2320503"/>
          <a:ext cx="5617028" cy="1054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Schoolregels blijven van kracht</a:t>
          </a:r>
          <a:endParaRPr lang="en-US" sz="2900" kern="1200" dirty="0"/>
        </a:p>
      </dsp:txBody>
      <dsp:txXfrm>
        <a:off x="51475" y="2371978"/>
        <a:ext cx="5514078" cy="951530"/>
      </dsp:txXfrm>
    </dsp:sp>
    <dsp:sp modelId="{F24365CE-5E30-449E-AA8B-DB4B85188CE8}">
      <dsp:nvSpPr>
        <dsp:cNvPr id="0" name=""/>
        <dsp:cNvSpPr/>
      </dsp:nvSpPr>
      <dsp:spPr>
        <a:xfrm>
          <a:off x="0" y="3458503"/>
          <a:ext cx="5617028" cy="1054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Buiten het hotel minstens met z’n tweeën</a:t>
          </a:r>
          <a:endParaRPr lang="en-US" sz="2900" kern="1200" dirty="0"/>
        </a:p>
      </dsp:txBody>
      <dsp:txXfrm>
        <a:off x="51475" y="3509978"/>
        <a:ext cx="5514078" cy="9515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31A1-09F4-43C6-9E9A-05CC5861A2F8}">
      <dsp:nvSpPr>
        <dsp:cNvPr id="0" name=""/>
        <dsp:cNvSpPr/>
      </dsp:nvSpPr>
      <dsp:spPr>
        <a:xfrm>
          <a:off x="0" y="0"/>
          <a:ext cx="6531429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Graag tekenen</a:t>
          </a:r>
        </a:p>
      </dsp:txBody>
      <dsp:txXfrm>
        <a:off x="44549" y="44549"/>
        <a:ext cx="6442331" cy="823502"/>
      </dsp:txXfrm>
    </dsp:sp>
    <dsp:sp modelId="{69B06919-3388-4A74-8915-6A28EEFE801C}">
      <dsp:nvSpPr>
        <dsp:cNvPr id="0" name=""/>
        <dsp:cNvSpPr/>
      </dsp:nvSpPr>
      <dsp:spPr>
        <a:xfrm>
          <a:off x="0" y="1058233"/>
          <a:ext cx="6531429" cy="912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Ook als leerling 18+ is</a:t>
          </a:r>
        </a:p>
      </dsp:txBody>
      <dsp:txXfrm>
        <a:off x="44549" y="1102782"/>
        <a:ext cx="6442331" cy="823502"/>
      </dsp:txXfrm>
    </dsp:sp>
    <dsp:sp modelId="{F1A817D1-B7EB-47AA-8405-6751FE2889F3}">
      <dsp:nvSpPr>
        <dsp:cNvPr id="0" name=""/>
        <dsp:cNvSpPr/>
      </dsp:nvSpPr>
      <dsp:spPr>
        <a:xfrm>
          <a:off x="0" y="2086033"/>
          <a:ext cx="6531429" cy="912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Leerling tekent zelf ook! </a:t>
          </a:r>
        </a:p>
      </dsp:txBody>
      <dsp:txXfrm>
        <a:off x="44549" y="2130582"/>
        <a:ext cx="6442331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02908-EF0A-4CC2-8B65-DC548FFFA4F0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FC0BA-33FC-4824-A3CB-FBC620BED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59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FC0BA-33FC-4824-A3CB-FBC620BED74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64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5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6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5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45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4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0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30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5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8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0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6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9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0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4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4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4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02.safelinks.protection.outlook.com/?url=http%3A%2F%2Fwww.youthhostels.lu%2F&amp;data=05%7C01%7CD.Verleur%40vsodaafgeluk.nl%7C08fa7c513315451fd19f08dac7b84792%7Cfe0ca0317f0a4b828eeae46b799fdc86%7C0%7C0%7C638041891556909594%7CUnknown%7CTWFpbGZsb3d8eyJWIjoiMC4wLjAwMDAiLCJQIjoiV2luMzIiLCJBTiI6Ik1haWwiLCJXVCI6Mn0%3D%7C3000%7C%7C%7C&amp;sdata=Ls67hYn1Lh8YPJrWJJJQ7mCrpeJqRLjyjJsszDSkbgk%3D&amp;reserved=0" TargetMode="External"/><Relationship Id="rId5" Type="http://schemas.openxmlformats.org/officeDocument/2006/relationships/hyperlink" Target="mailto:eric.sauer@youthhostels.lu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0120" y="957486"/>
            <a:ext cx="4175471" cy="2134057"/>
          </a:xfrm>
        </p:spPr>
        <p:txBody>
          <a:bodyPr>
            <a:normAutofit/>
          </a:bodyPr>
          <a:lstStyle/>
          <a:p>
            <a:r>
              <a:rPr lang="nl-NL" dirty="0"/>
              <a:t>5/6 VWO</a:t>
            </a:r>
            <a:br>
              <a:rPr lang="nl-NL" dirty="0"/>
            </a:br>
            <a:r>
              <a:rPr lang="nl-NL" dirty="0"/>
              <a:t>Luxemburg</a:t>
            </a:r>
            <a:br>
              <a:rPr lang="nl-NL" dirty="0"/>
            </a:br>
            <a:r>
              <a:rPr lang="nl-NL" dirty="0"/>
              <a:t> 2023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60120" y="3091543"/>
            <a:ext cx="4192557" cy="3425371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Maandag 18 september</a:t>
            </a:r>
          </a:p>
          <a:p>
            <a:r>
              <a:rPr lang="nl-NL" dirty="0">
                <a:solidFill>
                  <a:schemeClr val="tx1"/>
                </a:solidFill>
              </a:rPr>
              <a:t> t/m </a:t>
            </a:r>
          </a:p>
          <a:p>
            <a:r>
              <a:rPr lang="nl-NL" dirty="0">
                <a:solidFill>
                  <a:schemeClr val="tx1"/>
                </a:solidFill>
              </a:rPr>
              <a:t>donderdag 21 september</a:t>
            </a:r>
          </a:p>
          <a:p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kamers: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 15 leerlingen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begeleiders</a:t>
            </a:r>
          </a:p>
        </p:txBody>
      </p:sp>
      <p:pic>
        <p:nvPicPr>
          <p:cNvPr id="1026" name="Picture 2" descr="Afbeelding van de hotelkamer">
            <a:extLst>
              <a:ext uri="{FF2B5EF4-FFF2-40B4-BE49-F238E27FC236}">
                <a16:creationId xmlns:a16="http://schemas.microsoft.com/office/drawing/2014/main" id="{FDC752D1-811A-B545-6BDA-33A5CA84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02" y="0"/>
            <a:ext cx="7894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Regels en afspraken</a:t>
            </a: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EE50A5B-A21A-173D-936C-2E4F54855FD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6567338"/>
              </p:ext>
            </p:extLst>
          </p:nvPr>
        </p:nvGraphicFramePr>
        <p:xfrm>
          <a:off x="3715659" y="1857829"/>
          <a:ext cx="5617028" cy="455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84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gedragsovereenkomst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EE50A5B-A21A-173D-936C-2E4F54855FD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4666906"/>
              </p:ext>
            </p:extLst>
          </p:nvPr>
        </p:nvGraphicFramePr>
        <p:xfrm>
          <a:off x="3570514" y="2445389"/>
          <a:ext cx="6531429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20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Bijzonderheden?</a:t>
            </a:r>
            <a:endParaRPr lang="nl-NL" sz="40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EE50A5B-A21A-173D-936C-2E4F54855FD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3427977"/>
              </p:ext>
            </p:extLst>
          </p:nvPr>
        </p:nvGraphicFramePr>
        <p:xfrm>
          <a:off x="1618391" y="1918696"/>
          <a:ext cx="9056915" cy="211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BE78F0BA-844F-8570-4378-97ABA9B3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53" y="3514873"/>
            <a:ext cx="4828962" cy="33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5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3029" y="618517"/>
            <a:ext cx="4760685" cy="1596177"/>
          </a:xfrm>
        </p:spPr>
        <p:txBody>
          <a:bodyPr>
            <a:normAutofit/>
          </a:bodyPr>
          <a:lstStyle/>
          <a:p>
            <a:r>
              <a:rPr lang="nl-NL" sz="4800" dirty="0"/>
              <a:t>Vragen?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EE50A5B-A21A-173D-936C-2E4F54855FD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420067"/>
              </p:ext>
            </p:extLst>
          </p:nvPr>
        </p:nvGraphicFramePr>
        <p:xfrm>
          <a:off x="2670628" y="3128773"/>
          <a:ext cx="8853715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6C924569-A825-E55C-A22D-D17E5D76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72" y="352964"/>
            <a:ext cx="3526970" cy="231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4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EE50A5B-A21A-173D-936C-2E4F54855FD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23105909"/>
              </p:ext>
            </p:extLst>
          </p:nvPr>
        </p:nvGraphicFramePr>
        <p:xfrm>
          <a:off x="3077029" y="1843315"/>
          <a:ext cx="6618514" cy="489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69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245" y="889000"/>
            <a:ext cx="3451955" cy="1486807"/>
          </a:xfrm>
        </p:spPr>
        <p:txBody>
          <a:bodyPr>
            <a:normAutofit/>
          </a:bodyPr>
          <a:lstStyle/>
          <a:p>
            <a:pPr algn="l"/>
            <a:r>
              <a:rPr lang="nl-NL" sz="4400" dirty="0"/>
              <a:t>Globaal programma</a:t>
            </a: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BBDFA815-9040-9C2A-6978-BED888F947A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2681770"/>
              </p:ext>
            </p:extLst>
          </p:nvPr>
        </p:nvGraphicFramePr>
        <p:xfrm>
          <a:off x="4594225" y="889000"/>
          <a:ext cx="7263946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37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1FFF7873-0DD0-4FEA-8FE9-8DD8AEA43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2284447-B84C-4C3B-98EA-03E44DB75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4363D95-1F27-588F-48CD-2C0AF0897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33" r="15033"/>
          <a:stretch/>
        </p:blipFill>
        <p:spPr>
          <a:xfrm>
            <a:off x="1" y="10"/>
            <a:ext cx="7508196" cy="685799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40E084-3765-4F4D-AD43-DDB43996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D2CF979-0F0E-4E68-A483-DBF0A635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/>
              <a:t>locatie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Hostel Luxembourg-City</a:t>
            </a:r>
            <a:b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rue du Fort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Olisy</a:t>
            </a:r>
            <a:b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L- 2261 Luxembourg</a:t>
            </a:r>
            <a:b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(+352) 26 27 66 650</a:t>
            </a:r>
            <a:b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luxembourg@youthhostels.lu</a:t>
            </a:r>
            <a:b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Originele URL: http://www.youthhostels.lu/. Klik of tik als u deze koppeling vertrouwt."/>
              </a:rPr>
              <a:t>www.youthhostels.lu</a:t>
            </a:r>
            <a:r>
              <a:rPr lang="fr-L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10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9703" y="540657"/>
            <a:ext cx="3136842" cy="1941286"/>
          </a:xfrm>
        </p:spPr>
        <p:txBody>
          <a:bodyPr>
            <a:normAutofit/>
          </a:bodyPr>
          <a:lstStyle/>
          <a:p>
            <a:pPr algn="l"/>
            <a:r>
              <a:rPr lang="nl-NL" sz="4800" dirty="0"/>
              <a:t>KAMER</a:t>
            </a:r>
            <a:br>
              <a:rPr lang="nl-NL" sz="4800" dirty="0"/>
            </a:br>
            <a:r>
              <a:rPr lang="nl-NL" sz="4800" dirty="0"/>
              <a:t>indeling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062B207-0983-75E0-38AD-803C47F6F9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9795632"/>
              </p:ext>
            </p:extLst>
          </p:nvPr>
        </p:nvGraphicFramePr>
        <p:xfrm>
          <a:off x="4594226" y="889000"/>
          <a:ext cx="7597774" cy="509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07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3112" y="0"/>
            <a:ext cx="2844002" cy="2011680"/>
          </a:xfrm>
        </p:spPr>
        <p:txBody>
          <a:bodyPr>
            <a:normAutofit/>
          </a:bodyPr>
          <a:lstStyle/>
          <a:p>
            <a:pPr algn="l"/>
            <a:r>
              <a:rPr lang="nl-NL" sz="3400" dirty="0"/>
              <a:t>Programma Maandag</a:t>
            </a:r>
          </a:p>
        </p:txBody>
      </p:sp>
      <p:graphicFrame>
        <p:nvGraphicFramePr>
          <p:cNvPr id="27" name="Tijdelijke aanduiding voor inhoud 2">
            <a:extLst>
              <a:ext uri="{FF2B5EF4-FFF2-40B4-BE49-F238E27FC236}">
                <a16:creationId xmlns:a16="http://schemas.microsoft.com/office/drawing/2014/main" id="{E086DBF4-4A51-5DB8-8F80-A53DB04065C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1493096"/>
              </p:ext>
            </p:extLst>
          </p:nvPr>
        </p:nvGraphicFramePr>
        <p:xfrm>
          <a:off x="7250340" y="-537029"/>
          <a:ext cx="4941660" cy="805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096000" y="2367091"/>
            <a:ext cx="4611815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ADC3EA-3B33-736F-901C-E0F4FDDD3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96571"/>
            <a:ext cx="7755322" cy="52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7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nl-NL" sz="3400" dirty="0"/>
              <a:t>Programma Dinsdag en Woensdag</a:t>
            </a:r>
          </a:p>
        </p:txBody>
      </p:sp>
      <p:graphicFrame>
        <p:nvGraphicFramePr>
          <p:cNvPr id="31" name="Tijdelijke aanduiding voor inhoud 2">
            <a:extLst>
              <a:ext uri="{FF2B5EF4-FFF2-40B4-BE49-F238E27FC236}">
                <a16:creationId xmlns:a16="http://schemas.microsoft.com/office/drawing/2014/main" id="{CCA07175-2C82-ECEB-CAC0-16440330350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2612677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154848" y="2367091"/>
            <a:ext cx="4611815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277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 </a:t>
            </a:r>
            <a:r>
              <a:rPr lang="nl-NL" dirty="0" err="1"/>
              <a:t>DONDERdag</a:t>
            </a:r>
            <a:endParaRPr lang="nl-NL" dirty="0"/>
          </a:p>
        </p:txBody>
      </p:sp>
      <p:graphicFrame>
        <p:nvGraphicFramePr>
          <p:cNvPr id="24" name="Tijdelijke aanduiding voor inhoud 2">
            <a:extLst>
              <a:ext uri="{FF2B5EF4-FFF2-40B4-BE49-F238E27FC236}">
                <a16:creationId xmlns:a16="http://schemas.microsoft.com/office/drawing/2014/main" id="{B55210B6-CE3D-A389-7DDD-0541E2ACA3C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801588"/>
              </p:ext>
            </p:extLst>
          </p:nvPr>
        </p:nvGraphicFramePr>
        <p:xfrm>
          <a:off x="385010" y="1852863"/>
          <a:ext cx="11622505" cy="438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74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Paklijst (zelf aanvullen)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345264" y="2367091"/>
            <a:ext cx="350147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all" baseline="0">
                <a:effectLst/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cap="all" baseline="0">
                <a:effectLst/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all" baseline="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endParaRPr lang="nl-NL" dirty="0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422374A7-CADA-D4A8-32DC-D45F06DA0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96967"/>
              </p:ext>
            </p:extLst>
          </p:nvPr>
        </p:nvGraphicFramePr>
        <p:xfrm>
          <a:off x="0" y="1828800"/>
          <a:ext cx="12191999" cy="441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601463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B9B4018B4704089FD9F1B6BE77682" ma:contentTypeVersion="" ma:contentTypeDescription="Een nieuw document maken." ma:contentTypeScope="" ma:versionID="da50e1035e9f07e5eeb2ca495fe4743d">
  <xsd:schema xmlns:xsd="http://www.w3.org/2001/XMLSchema" xmlns:xs="http://www.w3.org/2001/XMLSchema" xmlns:p="http://schemas.microsoft.com/office/2006/metadata/properties" xmlns:ns2="95779376-13ad-484f-9cdc-160f9b9bd875" xmlns:ns3="2eb1f150-9a0f-4a4c-a1b0-df633956492a" xmlns:ns4="dd842b40-71c2-4f43-9b6e-41eeca808938" targetNamespace="http://schemas.microsoft.com/office/2006/metadata/properties" ma:root="true" ma:fieldsID="e3bcce59979b2cb57a634c765b2bc229" ns2:_="" ns3:_="" ns4:_="">
    <xsd:import namespace="95779376-13ad-484f-9cdc-160f9b9bd875"/>
    <xsd:import namespace="2eb1f150-9a0f-4a4c-a1b0-df633956492a"/>
    <xsd:import namespace="dd842b40-71c2-4f43-9b6e-41eeca8089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79376-13ad-484f-9cdc-160f9b9bd8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1f150-9a0f-4a4c-a1b0-df6339564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20f6019-97cc-4427-8ef6-88c7a5e07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42b40-71c2-4f43-9b6e-41eeca80893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59876ba-8fc5-4743-b48a-5c4fbca22a33}" ma:internalName="TaxCatchAll" ma:showField="CatchAllData" ma:web="699fb5cc-61ed-4804-af7f-ecde248555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b1f150-9a0f-4a4c-a1b0-df633956492a">
      <Terms xmlns="http://schemas.microsoft.com/office/infopath/2007/PartnerControls"/>
    </lcf76f155ced4ddcb4097134ff3c332f>
    <TaxCatchAll xmlns="dd842b40-71c2-4f43-9b6e-41eeca808938" xsi:nil="true"/>
  </documentManagement>
</p:properties>
</file>

<file path=customXml/itemProps1.xml><?xml version="1.0" encoding="utf-8"?>
<ds:datastoreItem xmlns:ds="http://schemas.openxmlformats.org/officeDocument/2006/customXml" ds:itemID="{57BD9084-AD12-4ED9-BFA6-72E62C74976A}"/>
</file>

<file path=customXml/itemProps2.xml><?xml version="1.0" encoding="utf-8"?>
<ds:datastoreItem xmlns:ds="http://schemas.openxmlformats.org/officeDocument/2006/customXml" ds:itemID="{A05D750F-B95D-4B71-AE16-3097E70A1D0F}"/>
</file>

<file path=customXml/itemProps3.xml><?xml version="1.0" encoding="utf-8"?>
<ds:datastoreItem xmlns:ds="http://schemas.openxmlformats.org/officeDocument/2006/customXml" ds:itemID="{C5C487C2-6669-49E9-AACD-3C5E2085FA98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148</TotalTime>
  <Words>322</Words>
  <Application>Microsoft Office PowerPoint</Application>
  <PresentationFormat>Breedbeeld</PresentationFormat>
  <Paragraphs>74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Tw Cen MT</vt:lpstr>
      <vt:lpstr>Druppel</vt:lpstr>
      <vt:lpstr>5/6 VWO Luxemburg  2023</vt:lpstr>
      <vt:lpstr>Doelen</vt:lpstr>
      <vt:lpstr>Globaal programma</vt:lpstr>
      <vt:lpstr>locatie</vt:lpstr>
      <vt:lpstr>KAMER indeling</vt:lpstr>
      <vt:lpstr>Programma Maandag</vt:lpstr>
      <vt:lpstr>Programma Dinsdag en Woensdag</vt:lpstr>
      <vt:lpstr>Programma DONDERdag</vt:lpstr>
      <vt:lpstr>Paklijst (zelf aanvullen)</vt:lpstr>
      <vt:lpstr>Regels en afspraken</vt:lpstr>
      <vt:lpstr>gedragsovereenkomst</vt:lpstr>
      <vt:lpstr>Bijzonderheden?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Texel</dc:title>
  <dc:creator>Zwet, R. van</dc:creator>
  <cp:lastModifiedBy>Verleur, D.</cp:lastModifiedBy>
  <cp:revision>17</cp:revision>
  <dcterms:created xsi:type="dcterms:W3CDTF">2016-06-07T09:16:22Z</dcterms:created>
  <dcterms:modified xsi:type="dcterms:W3CDTF">2023-05-25T11:25:29Z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0x010100EC1B9B4018B4704089FD9F1B6BE77682</vt:lpwstr>
  </property>
</Properties>
</file>